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4" r:id="rId2"/>
    <p:sldMasterId id="2147483667" r:id="rId3"/>
  </p:sldMasterIdLst>
  <p:notesMasterIdLst>
    <p:notesMasterId r:id="rId42"/>
  </p:notesMasterIdLst>
  <p:sldIdLst>
    <p:sldId id="284" r:id="rId4"/>
    <p:sldId id="270" r:id="rId5"/>
    <p:sldId id="271" r:id="rId6"/>
    <p:sldId id="272" r:id="rId7"/>
    <p:sldId id="273" r:id="rId8"/>
    <p:sldId id="274" r:id="rId9"/>
    <p:sldId id="285" r:id="rId10"/>
    <p:sldId id="275" r:id="rId11"/>
    <p:sldId id="286" r:id="rId12"/>
    <p:sldId id="276" r:id="rId13"/>
    <p:sldId id="277" r:id="rId14"/>
    <p:sldId id="287" r:id="rId15"/>
    <p:sldId id="281" r:id="rId16"/>
    <p:sldId id="288" r:id="rId17"/>
    <p:sldId id="256" r:id="rId18"/>
    <p:sldId id="259" r:id="rId19"/>
    <p:sldId id="279" r:id="rId20"/>
    <p:sldId id="280" r:id="rId21"/>
    <p:sldId id="289" r:id="rId22"/>
    <p:sldId id="282" r:id="rId23"/>
    <p:sldId id="283" r:id="rId24"/>
    <p:sldId id="258" r:id="rId25"/>
    <p:sldId id="290" r:id="rId26"/>
    <p:sldId id="260" r:id="rId27"/>
    <p:sldId id="278" r:id="rId28"/>
    <p:sldId id="266" r:id="rId29"/>
    <p:sldId id="261" r:id="rId30"/>
    <p:sldId id="267" r:id="rId31"/>
    <p:sldId id="262" r:id="rId32"/>
    <p:sldId id="263" r:id="rId33"/>
    <p:sldId id="268" r:id="rId34"/>
    <p:sldId id="264" r:id="rId35"/>
    <p:sldId id="269" r:id="rId36"/>
    <p:sldId id="265" r:id="rId37"/>
    <p:sldId id="292" r:id="rId38"/>
    <p:sldId id="291" r:id="rId39"/>
    <p:sldId id="293" r:id="rId40"/>
    <p:sldId id="257" r:id="rId4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4A1222-9015-4B36-803C-06C3D33A84DB}" v="13" dt="2023-07-10T20:36:50.4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70" autoAdjust="0"/>
    <p:restoredTop sz="94660"/>
  </p:normalViewPr>
  <p:slideViewPr>
    <p:cSldViewPr snapToGrid="0">
      <p:cViewPr varScale="1">
        <p:scale>
          <a:sx n="98" d="100"/>
          <a:sy n="98" d="100"/>
        </p:scale>
        <p:origin x="147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y Bessa" userId="f385c16ceb043d3c" providerId="LiveId" clId="{60328884-DBC2-4AF8-8A00-1A77DFB38E99}"/>
    <pc:docChg chg="custSel modSld">
      <pc:chgData name="Andrey Bessa" userId="f385c16ceb043d3c" providerId="LiveId" clId="{60328884-DBC2-4AF8-8A00-1A77DFB38E99}" dt="2023-07-10T19:51:38.252" v="2" actId="20577"/>
      <pc:docMkLst>
        <pc:docMk/>
      </pc:docMkLst>
      <pc:sldChg chg="modSp mod">
        <pc:chgData name="Andrey Bessa" userId="f385c16ceb043d3c" providerId="LiveId" clId="{60328884-DBC2-4AF8-8A00-1A77DFB38E99}" dt="2023-07-10T19:51:38.252" v="2" actId="20577"/>
        <pc:sldMkLst>
          <pc:docMk/>
          <pc:sldMk cId="2846113921" sldId="260"/>
        </pc:sldMkLst>
        <pc:spChg chg="mod">
          <ac:chgData name="Andrey Bessa" userId="f385c16ceb043d3c" providerId="LiveId" clId="{60328884-DBC2-4AF8-8A00-1A77DFB38E99}" dt="2023-07-10T19:51:38.252" v="2" actId="20577"/>
          <ac:spMkLst>
            <pc:docMk/>
            <pc:sldMk cId="2846113921" sldId="260"/>
            <ac:spMk id="3" creationId="{DDE94B2A-C95A-4EFB-B96B-BA01980936E6}"/>
          </ac:spMkLst>
        </pc:spChg>
      </pc:sldChg>
    </pc:docChg>
  </pc:docChgLst>
  <pc:docChgLst>
    <pc:chgData name="Andrey Bessa" userId="f385c16ceb043d3c" providerId="LiveId" clId="{F04A1222-9015-4B36-803C-06C3D33A84DB}"/>
    <pc:docChg chg="undo custSel modSld">
      <pc:chgData name="Andrey Bessa" userId="f385c16ceb043d3c" providerId="LiveId" clId="{F04A1222-9015-4B36-803C-06C3D33A84DB}" dt="2023-07-10T22:42:10.918" v="253" actId="242"/>
      <pc:docMkLst>
        <pc:docMk/>
      </pc:docMkLst>
      <pc:sldChg chg="addSp delSp modSp mod modClrScheme chgLayout">
        <pc:chgData name="Andrey Bessa" userId="f385c16ceb043d3c" providerId="LiveId" clId="{F04A1222-9015-4B36-803C-06C3D33A84DB}" dt="2023-07-10T20:19:53.738" v="150" actId="242"/>
        <pc:sldMkLst>
          <pc:docMk/>
          <pc:sldMk cId="2480066866" sldId="256"/>
        </pc:sldMkLst>
        <pc:spChg chg="mod ord">
          <ac:chgData name="Andrey Bessa" userId="f385c16ceb043d3c" providerId="LiveId" clId="{F04A1222-9015-4B36-803C-06C3D33A84DB}" dt="2023-07-10T20:19:53.738" v="150" actId="242"/>
          <ac:spMkLst>
            <pc:docMk/>
            <pc:sldMk cId="2480066866" sldId="256"/>
            <ac:spMk id="2" creationId="{00000000-0000-0000-0000-000000000000}"/>
          </ac:spMkLst>
        </pc:spChg>
        <pc:spChg chg="add del mod ord">
          <ac:chgData name="Andrey Bessa" userId="f385c16ceb043d3c" providerId="LiveId" clId="{F04A1222-9015-4B36-803C-06C3D33A84DB}" dt="2023-07-10T20:19:33.442" v="147" actId="478"/>
          <ac:spMkLst>
            <pc:docMk/>
            <pc:sldMk cId="2480066866" sldId="256"/>
            <ac:spMk id="3" creationId="{E3EAFAF5-8BF9-A062-EDA1-303414164FBE}"/>
          </ac:spMkLst>
        </pc:spChg>
        <pc:grpChg chg="del">
          <ac:chgData name="Andrey Bessa" userId="f385c16ceb043d3c" providerId="LiveId" clId="{F04A1222-9015-4B36-803C-06C3D33A84DB}" dt="2023-07-10T20:19:40.294" v="149" actId="478"/>
          <ac:grpSpMkLst>
            <pc:docMk/>
            <pc:sldMk cId="2480066866" sldId="256"/>
            <ac:grpSpMk id="21" creationId="{8464587D-BF08-4328-BF1F-99206260832C}"/>
          </ac:grpSpMkLst>
        </pc:grpChg>
      </pc:sldChg>
      <pc:sldChg chg="delSp modSp mod modClrScheme chgLayout">
        <pc:chgData name="Andrey Bessa" userId="f385c16ceb043d3c" providerId="LiveId" clId="{F04A1222-9015-4B36-803C-06C3D33A84DB}" dt="2023-07-10T20:11:20.186" v="17" actId="478"/>
        <pc:sldMkLst>
          <pc:docMk/>
          <pc:sldMk cId="1295941148" sldId="257"/>
        </pc:sldMkLst>
        <pc:spChg chg="mod ord">
          <ac:chgData name="Andrey Bessa" userId="f385c16ceb043d3c" providerId="LiveId" clId="{F04A1222-9015-4B36-803C-06C3D33A84DB}" dt="2023-07-10T20:11:13.702" v="9" actId="700"/>
          <ac:spMkLst>
            <pc:docMk/>
            <pc:sldMk cId="1295941148" sldId="257"/>
            <ac:spMk id="2" creationId="{00000000-0000-0000-0000-000000000000}"/>
          </ac:spMkLst>
        </pc:spChg>
        <pc:spChg chg="mod ord">
          <ac:chgData name="Andrey Bessa" userId="f385c16ceb043d3c" providerId="LiveId" clId="{F04A1222-9015-4B36-803C-06C3D33A84DB}" dt="2023-07-10T20:11:13.734" v="10" actId="27636"/>
          <ac:spMkLst>
            <pc:docMk/>
            <pc:sldMk cId="1295941148" sldId="257"/>
            <ac:spMk id="3" creationId="{00000000-0000-0000-0000-000000000000}"/>
          </ac:spMkLst>
        </pc:spChg>
        <pc:grpChg chg="del">
          <ac:chgData name="Andrey Bessa" userId="f385c16ceb043d3c" providerId="LiveId" clId="{F04A1222-9015-4B36-803C-06C3D33A84DB}" dt="2023-07-10T20:11:20.186" v="17" actId="478"/>
          <ac:grpSpMkLst>
            <pc:docMk/>
            <pc:sldMk cId="1295941148" sldId="257"/>
            <ac:grpSpMk id="4" creationId="{2D0FBC13-8E80-446F-BAAE-FECD9203914B}"/>
          </ac:grpSpMkLst>
        </pc:grpChg>
      </pc:sldChg>
      <pc:sldChg chg="addSp delSp modSp mod modClrScheme chgLayout">
        <pc:chgData name="Andrey Bessa" userId="f385c16ceb043d3c" providerId="LiveId" clId="{F04A1222-9015-4B36-803C-06C3D33A84DB}" dt="2023-07-10T20:21:21.305" v="175" actId="478"/>
        <pc:sldMkLst>
          <pc:docMk/>
          <pc:sldMk cId="1071258373" sldId="258"/>
        </pc:sldMkLst>
        <pc:spChg chg="add del mod ord">
          <ac:chgData name="Andrey Bessa" userId="f385c16ceb043d3c" providerId="LiveId" clId="{F04A1222-9015-4B36-803C-06C3D33A84DB}" dt="2023-07-10T20:21:19.644" v="174" actId="478"/>
          <ac:spMkLst>
            <pc:docMk/>
            <pc:sldMk cId="1071258373" sldId="258"/>
            <ac:spMk id="5" creationId="{F47E8225-41B8-534C-6693-C5A12A1E8A5A}"/>
          </ac:spMkLst>
        </pc:spChg>
        <pc:spChg chg="add del mod ord">
          <ac:chgData name="Andrey Bessa" userId="f385c16ceb043d3c" providerId="LiveId" clId="{F04A1222-9015-4B36-803C-06C3D33A84DB}" dt="2023-07-10T20:21:21.305" v="175" actId="478"/>
          <ac:spMkLst>
            <pc:docMk/>
            <pc:sldMk cId="1071258373" sldId="258"/>
            <ac:spMk id="6" creationId="{18EA2077-0023-1A01-E4E6-73B2E8A9F93B}"/>
          </ac:spMkLst>
        </pc:spChg>
        <pc:grpChg chg="del">
          <ac:chgData name="Andrey Bessa" userId="f385c16ceb043d3c" providerId="LiveId" clId="{F04A1222-9015-4B36-803C-06C3D33A84DB}" dt="2023-07-10T20:21:17.749" v="173" actId="478"/>
          <ac:grpSpMkLst>
            <pc:docMk/>
            <pc:sldMk cId="1071258373" sldId="258"/>
            <ac:grpSpMk id="3" creationId="{E7992C4A-5EDB-4260-91A4-30768E173549}"/>
          </ac:grpSpMkLst>
        </pc:grpChg>
      </pc:sldChg>
      <pc:sldChg chg="delSp modSp mod modClrScheme chgLayout">
        <pc:chgData name="Andrey Bessa" userId="f385c16ceb043d3c" providerId="LiveId" clId="{F04A1222-9015-4B36-803C-06C3D33A84DB}" dt="2023-07-10T20:38:22.320" v="250" actId="478"/>
        <pc:sldMkLst>
          <pc:docMk/>
          <pc:sldMk cId="3041367996" sldId="259"/>
        </pc:sldMkLst>
        <pc:spChg chg="mod ord">
          <ac:chgData name="Andrey Bessa" userId="f385c16ceb043d3c" providerId="LiveId" clId="{F04A1222-9015-4B36-803C-06C3D33A84DB}" dt="2023-07-10T20:11:13.702" v="9" actId="700"/>
          <ac:spMkLst>
            <pc:docMk/>
            <pc:sldMk cId="3041367996" sldId="259"/>
            <ac:spMk id="2" creationId="{1552FD33-C2F3-4F6B-9B1A-5F3D51C98231}"/>
          </ac:spMkLst>
        </pc:spChg>
        <pc:spChg chg="mod ord">
          <ac:chgData name="Andrey Bessa" userId="f385c16ceb043d3c" providerId="LiveId" clId="{F04A1222-9015-4B36-803C-06C3D33A84DB}" dt="2023-07-10T20:11:13.801" v="11" actId="27636"/>
          <ac:spMkLst>
            <pc:docMk/>
            <pc:sldMk cId="3041367996" sldId="259"/>
            <ac:spMk id="3" creationId="{1AA80A40-87C1-4A7D-BD2E-2777A1E70B30}"/>
          </ac:spMkLst>
        </pc:spChg>
        <pc:grpChg chg="del">
          <ac:chgData name="Andrey Bessa" userId="f385c16ceb043d3c" providerId="LiveId" clId="{F04A1222-9015-4B36-803C-06C3D33A84DB}" dt="2023-07-10T20:38:22.320" v="250" actId="478"/>
          <ac:grpSpMkLst>
            <pc:docMk/>
            <pc:sldMk cId="3041367996" sldId="259"/>
            <ac:grpSpMk id="28" creationId="{18B7019E-EE6B-44AE-836B-CAB7748516C1}"/>
          </ac:grpSpMkLst>
        </pc:grpChg>
      </pc:sldChg>
      <pc:sldChg chg="delSp modSp mod modClrScheme chgLayout">
        <pc:chgData name="Andrey Bessa" userId="f385c16ceb043d3c" providerId="LiveId" clId="{F04A1222-9015-4B36-803C-06C3D33A84DB}" dt="2023-07-10T20:21:37.032" v="179" actId="478"/>
        <pc:sldMkLst>
          <pc:docMk/>
          <pc:sldMk cId="2846113921" sldId="260"/>
        </pc:sldMkLst>
        <pc:spChg chg="mod ord">
          <ac:chgData name="Andrey Bessa" userId="f385c16ceb043d3c" providerId="LiveId" clId="{F04A1222-9015-4B36-803C-06C3D33A84DB}" dt="2023-07-10T20:11:13.702" v="9" actId="700"/>
          <ac:spMkLst>
            <pc:docMk/>
            <pc:sldMk cId="2846113921" sldId="260"/>
            <ac:spMk id="2" creationId="{9E054BC1-C14B-441B-A9DB-573A00F34B4A}"/>
          </ac:spMkLst>
        </pc:spChg>
        <pc:spChg chg="mod ord">
          <ac:chgData name="Andrey Bessa" userId="f385c16ceb043d3c" providerId="LiveId" clId="{F04A1222-9015-4B36-803C-06C3D33A84DB}" dt="2023-07-10T20:11:13.702" v="9" actId="700"/>
          <ac:spMkLst>
            <pc:docMk/>
            <pc:sldMk cId="2846113921" sldId="260"/>
            <ac:spMk id="3" creationId="{DDE94B2A-C95A-4EFB-B96B-BA01980936E6}"/>
          </ac:spMkLst>
        </pc:spChg>
        <pc:grpChg chg="del">
          <ac:chgData name="Andrey Bessa" userId="f385c16ceb043d3c" providerId="LiveId" clId="{F04A1222-9015-4B36-803C-06C3D33A84DB}" dt="2023-07-10T20:21:37.032" v="179" actId="478"/>
          <ac:grpSpMkLst>
            <pc:docMk/>
            <pc:sldMk cId="2846113921" sldId="260"/>
            <ac:grpSpMk id="4" creationId="{942915B2-0C65-4F31-9D8C-FB4E9EEA190E}"/>
          </ac:grpSpMkLst>
        </pc:grpChg>
      </pc:sldChg>
      <pc:sldChg chg="delSp modSp mod modClrScheme chgLayout">
        <pc:chgData name="Andrey Bessa" userId="f385c16ceb043d3c" providerId="LiveId" clId="{F04A1222-9015-4B36-803C-06C3D33A84DB}" dt="2023-07-10T20:22:09.132" v="191" actId="478"/>
        <pc:sldMkLst>
          <pc:docMk/>
          <pc:sldMk cId="1405035669" sldId="261"/>
        </pc:sldMkLst>
        <pc:spChg chg="mod ord">
          <ac:chgData name="Andrey Bessa" userId="f385c16ceb043d3c" providerId="LiveId" clId="{F04A1222-9015-4B36-803C-06C3D33A84DB}" dt="2023-07-10T20:11:13.702" v="9" actId="700"/>
          <ac:spMkLst>
            <pc:docMk/>
            <pc:sldMk cId="1405035669" sldId="261"/>
            <ac:spMk id="2" creationId="{4E60A2B4-D05B-440C-998B-02370EC1FC00}"/>
          </ac:spMkLst>
        </pc:spChg>
        <pc:spChg chg="mod ord">
          <ac:chgData name="Andrey Bessa" userId="f385c16ceb043d3c" providerId="LiveId" clId="{F04A1222-9015-4B36-803C-06C3D33A84DB}" dt="2023-07-10T20:11:13.842" v="12" actId="27636"/>
          <ac:spMkLst>
            <pc:docMk/>
            <pc:sldMk cId="1405035669" sldId="261"/>
            <ac:spMk id="3" creationId="{693D1713-F51B-443C-8EFB-7AF25E761C9C}"/>
          </ac:spMkLst>
        </pc:spChg>
        <pc:grpChg chg="del">
          <ac:chgData name="Andrey Bessa" userId="f385c16ceb043d3c" providerId="LiveId" clId="{F04A1222-9015-4B36-803C-06C3D33A84DB}" dt="2023-07-10T20:22:09.132" v="191" actId="478"/>
          <ac:grpSpMkLst>
            <pc:docMk/>
            <pc:sldMk cId="1405035669" sldId="261"/>
            <ac:grpSpMk id="4" creationId="{F5064EE7-C837-45D9-96AE-52A9AA28769C}"/>
          </ac:grpSpMkLst>
        </pc:grpChg>
      </pc:sldChg>
      <pc:sldChg chg="delSp modSp mod modClrScheme chgLayout">
        <pc:chgData name="Andrey Bessa" userId="f385c16ceb043d3c" providerId="LiveId" clId="{F04A1222-9015-4B36-803C-06C3D33A84DB}" dt="2023-07-10T20:12:55.792" v="38" actId="478"/>
        <pc:sldMkLst>
          <pc:docMk/>
          <pc:sldMk cId="1775269111" sldId="262"/>
        </pc:sldMkLst>
        <pc:spChg chg="mod ord">
          <ac:chgData name="Andrey Bessa" userId="f385c16ceb043d3c" providerId="LiveId" clId="{F04A1222-9015-4B36-803C-06C3D33A84DB}" dt="2023-07-10T20:11:13.702" v="9" actId="700"/>
          <ac:spMkLst>
            <pc:docMk/>
            <pc:sldMk cId="1775269111" sldId="262"/>
            <ac:spMk id="2" creationId="{09090C89-C0B8-48AC-97F3-068E5AE5935D}"/>
          </ac:spMkLst>
        </pc:spChg>
        <pc:spChg chg="mod ord">
          <ac:chgData name="Andrey Bessa" userId="f385c16ceb043d3c" providerId="LiveId" clId="{F04A1222-9015-4B36-803C-06C3D33A84DB}" dt="2023-07-10T20:11:13.910" v="13" actId="27636"/>
          <ac:spMkLst>
            <pc:docMk/>
            <pc:sldMk cId="1775269111" sldId="262"/>
            <ac:spMk id="3" creationId="{CA960A10-67AE-42C4-BF61-313BA9E2916F}"/>
          </ac:spMkLst>
        </pc:spChg>
        <pc:grpChg chg="del">
          <ac:chgData name="Andrey Bessa" userId="f385c16ceb043d3c" providerId="LiveId" clId="{F04A1222-9015-4B36-803C-06C3D33A84DB}" dt="2023-07-10T20:12:55.792" v="38" actId="478"/>
          <ac:grpSpMkLst>
            <pc:docMk/>
            <pc:sldMk cId="1775269111" sldId="262"/>
            <ac:grpSpMk id="4" creationId="{B9C354D1-C322-4BDB-967C-5D6AEE04C083}"/>
          </ac:grpSpMkLst>
        </pc:grpChg>
      </pc:sldChg>
      <pc:sldChg chg="delSp modSp mod modClrScheme chgLayout">
        <pc:chgData name="Andrey Bessa" userId="f385c16ceb043d3c" providerId="LiveId" clId="{F04A1222-9015-4B36-803C-06C3D33A84DB}" dt="2023-07-10T20:12:53.903" v="37" actId="478"/>
        <pc:sldMkLst>
          <pc:docMk/>
          <pc:sldMk cId="1974781095" sldId="263"/>
        </pc:sldMkLst>
        <pc:spChg chg="mod ord">
          <ac:chgData name="Andrey Bessa" userId="f385c16ceb043d3c" providerId="LiveId" clId="{F04A1222-9015-4B36-803C-06C3D33A84DB}" dt="2023-07-10T20:11:13.702" v="9" actId="700"/>
          <ac:spMkLst>
            <pc:docMk/>
            <pc:sldMk cId="1974781095" sldId="263"/>
            <ac:spMk id="2" creationId="{A819C19A-CE1A-42B3-B25B-C17EDD1BF7C3}"/>
          </ac:spMkLst>
        </pc:spChg>
        <pc:spChg chg="mod ord">
          <ac:chgData name="Andrey Bessa" userId="f385c16ceb043d3c" providerId="LiveId" clId="{F04A1222-9015-4B36-803C-06C3D33A84DB}" dt="2023-07-10T20:11:13.927" v="14" actId="27636"/>
          <ac:spMkLst>
            <pc:docMk/>
            <pc:sldMk cId="1974781095" sldId="263"/>
            <ac:spMk id="3" creationId="{B033D06E-E8EB-4808-A2EA-EFA42F81C008}"/>
          </ac:spMkLst>
        </pc:spChg>
        <pc:grpChg chg="del">
          <ac:chgData name="Andrey Bessa" userId="f385c16ceb043d3c" providerId="LiveId" clId="{F04A1222-9015-4B36-803C-06C3D33A84DB}" dt="2023-07-10T20:12:53.903" v="37" actId="478"/>
          <ac:grpSpMkLst>
            <pc:docMk/>
            <pc:sldMk cId="1974781095" sldId="263"/>
            <ac:grpSpMk id="4" creationId="{6515E21E-3E2E-412B-B959-72B4D2B118AB}"/>
          </ac:grpSpMkLst>
        </pc:grpChg>
      </pc:sldChg>
      <pc:sldChg chg="delSp modSp mod modClrScheme chgLayout">
        <pc:chgData name="Andrey Bessa" userId="f385c16ceb043d3c" providerId="LiveId" clId="{F04A1222-9015-4B36-803C-06C3D33A84DB}" dt="2023-07-10T20:12:50.452" v="35" actId="478"/>
        <pc:sldMkLst>
          <pc:docMk/>
          <pc:sldMk cId="1048225384" sldId="264"/>
        </pc:sldMkLst>
        <pc:spChg chg="mod ord">
          <ac:chgData name="Andrey Bessa" userId="f385c16ceb043d3c" providerId="LiveId" clId="{F04A1222-9015-4B36-803C-06C3D33A84DB}" dt="2023-07-10T20:11:13.702" v="9" actId="700"/>
          <ac:spMkLst>
            <pc:docMk/>
            <pc:sldMk cId="1048225384" sldId="264"/>
            <ac:spMk id="2" creationId="{38D4D829-2B22-4B39-BD5D-E5E1EF64B0F9}"/>
          </ac:spMkLst>
        </pc:spChg>
        <pc:spChg chg="mod ord">
          <ac:chgData name="Andrey Bessa" userId="f385c16ceb043d3c" providerId="LiveId" clId="{F04A1222-9015-4B36-803C-06C3D33A84DB}" dt="2023-07-10T20:11:13.952" v="15" actId="27636"/>
          <ac:spMkLst>
            <pc:docMk/>
            <pc:sldMk cId="1048225384" sldId="264"/>
            <ac:spMk id="3" creationId="{5BDF03C0-6DC7-4CDE-AFD8-45DCF175CD84}"/>
          </ac:spMkLst>
        </pc:spChg>
        <pc:grpChg chg="del">
          <ac:chgData name="Andrey Bessa" userId="f385c16ceb043d3c" providerId="LiveId" clId="{F04A1222-9015-4B36-803C-06C3D33A84DB}" dt="2023-07-10T20:12:50.452" v="35" actId="478"/>
          <ac:grpSpMkLst>
            <pc:docMk/>
            <pc:sldMk cId="1048225384" sldId="264"/>
            <ac:grpSpMk id="6" creationId="{AC443FA5-DA02-4975-9CE4-DAA23E0A2C10}"/>
          </ac:grpSpMkLst>
        </pc:grpChg>
      </pc:sldChg>
      <pc:sldChg chg="delSp modSp mod modClrScheme chgLayout">
        <pc:chgData name="Andrey Bessa" userId="f385c16ceb043d3c" providerId="LiveId" clId="{F04A1222-9015-4B36-803C-06C3D33A84DB}" dt="2023-07-10T20:12:45.210" v="33" actId="478"/>
        <pc:sldMkLst>
          <pc:docMk/>
          <pc:sldMk cId="1952948186" sldId="265"/>
        </pc:sldMkLst>
        <pc:spChg chg="mod ord">
          <ac:chgData name="Andrey Bessa" userId="f385c16ceb043d3c" providerId="LiveId" clId="{F04A1222-9015-4B36-803C-06C3D33A84DB}" dt="2023-07-10T20:11:13.702" v="9" actId="700"/>
          <ac:spMkLst>
            <pc:docMk/>
            <pc:sldMk cId="1952948186" sldId="265"/>
            <ac:spMk id="2" creationId="{BA366812-830C-4EC4-9A1E-03661E7CF4DA}"/>
          </ac:spMkLst>
        </pc:spChg>
        <pc:spChg chg="mod ord">
          <ac:chgData name="Andrey Bessa" userId="f385c16ceb043d3c" providerId="LiveId" clId="{F04A1222-9015-4B36-803C-06C3D33A84DB}" dt="2023-07-10T20:11:13.970" v="16" actId="27636"/>
          <ac:spMkLst>
            <pc:docMk/>
            <pc:sldMk cId="1952948186" sldId="265"/>
            <ac:spMk id="3" creationId="{20B48045-5726-4D4D-908B-D0DC7D6B66D4}"/>
          </ac:spMkLst>
        </pc:spChg>
        <pc:grpChg chg="del">
          <ac:chgData name="Andrey Bessa" userId="f385c16ceb043d3c" providerId="LiveId" clId="{F04A1222-9015-4B36-803C-06C3D33A84DB}" dt="2023-07-10T20:12:45.210" v="33" actId="478"/>
          <ac:grpSpMkLst>
            <pc:docMk/>
            <pc:sldMk cId="1952948186" sldId="265"/>
            <ac:grpSpMk id="4" creationId="{7DB89C39-75B8-4AD0-AD49-6A34B7859359}"/>
          </ac:grpSpMkLst>
        </pc:grpChg>
      </pc:sldChg>
      <pc:sldChg chg="addSp delSp modSp mod modClrScheme chgLayout">
        <pc:chgData name="Andrey Bessa" userId="f385c16ceb043d3c" providerId="LiveId" clId="{F04A1222-9015-4B36-803C-06C3D33A84DB}" dt="2023-07-10T20:22:05.399" v="190" actId="478"/>
        <pc:sldMkLst>
          <pc:docMk/>
          <pc:sldMk cId="2187017740" sldId="266"/>
        </pc:sldMkLst>
        <pc:spChg chg="add del mod ord">
          <ac:chgData name="Andrey Bessa" userId="f385c16ceb043d3c" providerId="LiveId" clId="{F04A1222-9015-4B36-803C-06C3D33A84DB}" dt="2023-07-10T20:22:03.217" v="189" actId="478"/>
          <ac:spMkLst>
            <pc:docMk/>
            <pc:sldMk cId="2187017740" sldId="266"/>
            <ac:spMk id="5" creationId="{D2C859FA-22E8-10AB-43F1-51E5047C10DF}"/>
          </ac:spMkLst>
        </pc:spChg>
        <pc:spChg chg="add del mod ord">
          <ac:chgData name="Andrey Bessa" userId="f385c16ceb043d3c" providerId="LiveId" clId="{F04A1222-9015-4B36-803C-06C3D33A84DB}" dt="2023-07-10T20:22:05.399" v="190" actId="478"/>
          <ac:spMkLst>
            <pc:docMk/>
            <pc:sldMk cId="2187017740" sldId="266"/>
            <ac:spMk id="6" creationId="{5ECC6B8B-7AEF-F0C5-7C49-81AF2EEE8213}"/>
          </ac:spMkLst>
        </pc:spChg>
        <pc:grpChg chg="del">
          <ac:chgData name="Andrey Bessa" userId="f385c16ceb043d3c" providerId="LiveId" clId="{F04A1222-9015-4B36-803C-06C3D33A84DB}" dt="2023-07-10T20:22:00.702" v="188" actId="478"/>
          <ac:grpSpMkLst>
            <pc:docMk/>
            <pc:sldMk cId="2187017740" sldId="266"/>
            <ac:grpSpMk id="7" creationId="{826C2801-7F0C-4F15-AC53-6715EB66891A}"/>
          </ac:grpSpMkLst>
        </pc:grpChg>
      </pc:sldChg>
      <pc:sldChg chg="addSp delSp modSp mod modClrScheme chgLayout">
        <pc:chgData name="Andrey Bessa" userId="f385c16ceb043d3c" providerId="LiveId" clId="{F04A1222-9015-4B36-803C-06C3D33A84DB}" dt="2023-07-10T20:22:18.140" v="193" actId="478"/>
        <pc:sldMkLst>
          <pc:docMk/>
          <pc:sldMk cId="267430064" sldId="267"/>
        </pc:sldMkLst>
        <pc:spChg chg="add del mod ord">
          <ac:chgData name="Andrey Bessa" userId="f385c16ceb043d3c" providerId="LiveId" clId="{F04A1222-9015-4B36-803C-06C3D33A84DB}" dt="2023-07-10T20:22:16.746" v="192" actId="478"/>
          <ac:spMkLst>
            <pc:docMk/>
            <pc:sldMk cId="267430064" sldId="267"/>
            <ac:spMk id="4" creationId="{50819B3B-D16F-EC64-A9C3-BD1B8A2CE191}"/>
          </ac:spMkLst>
        </pc:spChg>
        <pc:spChg chg="add del mod ord">
          <ac:chgData name="Andrey Bessa" userId="f385c16ceb043d3c" providerId="LiveId" clId="{F04A1222-9015-4B36-803C-06C3D33A84DB}" dt="2023-07-10T20:22:18.140" v="193" actId="478"/>
          <ac:spMkLst>
            <pc:docMk/>
            <pc:sldMk cId="267430064" sldId="267"/>
            <ac:spMk id="5" creationId="{D54D4F3A-819E-C2B6-096B-26B8A6A902D1}"/>
          </ac:spMkLst>
        </pc:spChg>
        <pc:grpChg chg="del">
          <ac:chgData name="Andrey Bessa" userId="f385c16ceb043d3c" providerId="LiveId" clId="{F04A1222-9015-4B36-803C-06C3D33A84DB}" dt="2023-07-10T20:12:58.801" v="39" actId="478"/>
          <ac:grpSpMkLst>
            <pc:docMk/>
            <pc:sldMk cId="267430064" sldId="267"/>
            <ac:grpSpMk id="7" creationId="{7CF5FD81-52D1-42A3-98FB-0DEF72F34025}"/>
          </ac:grpSpMkLst>
        </pc:grpChg>
      </pc:sldChg>
      <pc:sldChg chg="addSp delSp modSp mod modClrScheme chgLayout">
        <pc:chgData name="Andrey Bessa" userId="f385c16ceb043d3c" providerId="LiveId" clId="{F04A1222-9015-4B36-803C-06C3D33A84DB}" dt="2023-07-10T20:22:34.656" v="195" actId="478"/>
        <pc:sldMkLst>
          <pc:docMk/>
          <pc:sldMk cId="1031011291" sldId="268"/>
        </pc:sldMkLst>
        <pc:spChg chg="add del mod ord">
          <ac:chgData name="Andrey Bessa" userId="f385c16ceb043d3c" providerId="LiveId" clId="{F04A1222-9015-4B36-803C-06C3D33A84DB}" dt="2023-07-10T20:22:33.366" v="194" actId="478"/>
          <ac:spMkLst>
            <pc:docMk/>
            <pc:sldMk cId="1031011291" sldId="268"/>
            <ac:spMk id="6" creationId="{73ABC1FA-820C-A427-7187-FD844280DE0B}"/>
          </ac:spMkLst>
        </pc:spChg>
        <pc:spChg chg="add del mod ord">
          <ac:chgData name="Andrey Bessa" userId="f385c16ceb043d3c" providerId="LiveId" clId="{F04A1222-9015-4B36-803C-06C3D33A84DB}" dt="2023-07-10T20:22:34.656" v="195" actId="478"/>
          <ac:spMkLst>
            <pc:docMk/>
            <pc:sldMk cId="1031011291" sldId="268"/>
            <ac:spMk id="13" creationId="{CE737F06-F7BE-7FEC-697A-C043238C6593}"/>
          </ac:spMkLst>
        </pc:spChg>
        <pc:grpChg chg="del">
          <ac:chgData name="Andrey Bessa" userId="f385c16ceb043d3c" providerId="LiveId" clId="{F04A1222-9015-4B36-803C-06C3D33A84DB}" dt="2023-07-10T20:12:52.378" v="36" actId="478"/>
          <ac:grpSpMkLst>
            <pc:docMk/>
            <pc:sldMk cId="1031011291" sldId="268"/>
            <ac:grpSpMk id="7" creationId="{C847C4DB-F108-4438-AF98-804F60732BA3}"/>
          </ac:grpSpMkLst>
        </pc:grpChg>
      </pc:sldChg>
      <pc:sldChg chg="addSp delSp modSp mod modClrScheme chgLayout">
        <pc:chgData name="Andrey Bessa" userId="f385c16ceb043d3c" providerId="LiveId" clId="{F04A1222-9015-4B36-803C-06C3D33A84DB}" dt="2023-07-10T20:22:43.546" v="197" actId="478"/>
        <pc:sldMkLst>
          <pc:docMk/>
          <pc:sldMk cId="3873092969" sldId="269"/>
        </pc:sldMkLst>
        <pc:spChg chg="add del mod ord">
          <ac:chgData name="Andrey Bessa" userId="f385c16ceb043d3c" providerId="LiveId" clId="{F04A1222-9015-4B36-803C-06C3D33A84DB}" dt="2023-07-10T20:22:42.141" v="196" actId="478"/>
          <ac:spMkLst>
            <pc:docMk/>
            <pc:sldMk cId="3873092969" sldId="269"/>
            <ac:spMk id="2" creationId="{F28B60E7-D8D8-AFE5-E3D7-C2125D42FDE6}"/>
          </ac:spMkLst>
        </pc:spChg>
        <pc:spChg chg="add del mod ord">
          <ac:chgData name="Andrey Bessa" userId="f385c16ceb043d3c" providerId="LiveId" clId="{F04A1222-9015-4B36-803C-06C3D33A84DB}" dt="2023-07-10T20:22:43.546" v="197" actId="478"/>
          <ac:spMkLst>
            <pc:docMk/>
            <pc:sldMk cId="3873092969" sldId="269"/>
            <ac:spMk id="12" creationId="{131243B7-603B-C409-6855-B3855EB01DFA}"/>
          </ac:spMkLst>
        </pc:spChg>
        <pc:grpChg chg="del">
          <ac:chgData name="Andrey Bessa" userId="f385c16ceb043d3c" providerId="LiveId" clId="{F04A1222-9015-4B36-803C-06C3D33A84DB}" dt="2023-07-10T20:12:47.758" v="34" actId="478"/>
          <ac:grpSpMkLst>
            <pc:docMk/>
            <pc:sldMk cId="3873092969" sldId="269"/>
            <ac:grpSpMk id="4" creationId="{FFFF93BC-B13E-4D15-91EF-0176192FA371}"/>
          </ac:grpSpMkLst>
        </pc:grpChg>
      </pc:sldChg>
      <pc:sldChg chg="addSp delSp modSp mod modClrScheme chgLayout">
        <pc:chgData name="Andrey Bessa" userId="f385c16ceb043d3c" providerId="LiveId" clId="{F04A1222-9015-4B36-803C-06C3D33A84DB}" dt="2023-07-10T20:14:16.027" v="58" actId="478"/>
        <pc:sldMkLst>
          <pc:docMk/>
          <pc:sldMk cId="3538362116" sldId="270"/>
        </pc:sldMkLst>
        <pc:spChg chg="add del mod ord">
          <ac:chgData name="Andrey Bessa" userId="f385c16ceb043d3c" providerId="LiveId" clId="{F04A1222-9015-4B36-803C-06C3D33A84DB}" dt="2023-07-10T20:14:13.647" v="57" actId="478"/>
          <ac:spMkLst>
            <pc:docMk/>
            <pc:sldMk cId="3538362116" sldId="270"/>
            <ac:spMk id="2" creationId="{29FA67C2-B0EA-7363-4019-331042D56E1E}"/>
          </ac:spMkLst>
        </pc:spChg>
        <pc:spChg chg="add del mod ord">
          <ac:chgData name="Andrey Bessa" userId="f385c16ceb043d3c" providerId="LiveId" clId="{F04A1222-9015-4B36-803C-06C3D33A84DB}" dt="2023-07-10T20:14:16.027" v="58" actId="478"/>
          <ac:spMkLst>
            <pc:docMk/>
            <pc:sldMk cId="3538362116" sldId="270"/>
            <ac:spMk id="4" creationId="{B6A6BDFC-9D4B-F25C-3F1D-0F8F500159C7}"/>
          </ac:spMkLst>
        </pc:spChg>
        <pc:grpChg chg="del">
          <ac:chgData name="Andrey Bessa" userId="f385c16ceb043d3c" providerId="LiveId" clId="{F04A1222-9015-4B36-803C-06C3D33A84DB}" dt="2023-07-10T20:14:11.791" v="56" actId="478"/>
          <ac:grpSpMkLst>
            <pc:docMk/>
            <pc:sldMk cId="3538362116" sldId="270"/>
            <ac:grpSpMk id="3" creationId="{E7992C4A-5EDB-4260-91A4-30768E173549}"/>
          </ac:grpSpMkLst>
        </pc:grpChg>
      </pc:sldChg>
      <pc:sldChg chg="addSp delSp modSp mod modClrScheme chgLayout">
        <pc:chgData name="Andrey Bessa" userId="f385c16ceb043d3c" providerId="LiveId" clId="{F04A1222-9015-4B36-803C-06C3D33A84DB}" dt="2023-07-10T20:14:28.561" v="63" actId="478"/>
        <pc:sldMkLst>
          <pc:docMk/>
          <pc:sldMk cId="4263209752" sldId="271"/>
        </pc:sldMkLst>
        <pc:spChg chg="add del mod ord">
          <ac:chgData name="Andrey Bessa" userId="f385c16ceb043d3c" providerId="LiveId" clId="{F04A1222-9015-4B36-803C-06C3D33A84DB}" dt="2023-07-10T20:14:26.722" v="62" actId="478"/>
          <ac:spMkLst>
            <pc:docMk/>
            <pc:sldMk cId="4263209752" sldId="271"/>
            <ac:spMk id="2" creationId="{46F99578-1D92-93B3-F207-4D0B0165CAF6}"/>
          </ac:spMkLst>
        </pc:spChg>
        <pc:spChg chg="add del mod ord">
          <ac:chgData name="Andrey Bessa" userId="f385c16ceb043d3c" providerId="LiveId" clId="{F04A1222-9015-4B36-803C-06C3D33A84DB}" dt="2023-07-10T20:14:28.561" v="63" actId="478"/>
          <ac:spMkLst>
            <pc:docMk/>
            <pc:sldMk cId="4263209752" sldId="271"/>
            <ac:spMk id="4" creationId="{78A6D312-5A58-2DF4-2BFC-5F1D7820BFC5}"/>
          </ac:spMkLst>
        </pc:spChg>
        <pc:grpChg chg="del">
          <ac:chgData name="Andrey Bessa" userId="f385c16ceb043d3c" providerId="LiveId" clId="{F04A1222-9015-4B36-803C-06C3D33A84DB}" dt="2023-07-10T20:14:19.913" v="59" actId="478"/>
          <ac:grpSpMkLst>
            <pc:docMk/>
            <pc:sldMk cId="4263209752" sldId="271"/>
            <ac:grpSpMk id="3" creationId="{E7992C4A-5EDB-4260-91A4-30768E173549}"/>
          </ac:grpSpMkLst>
        </pc:grpChg>
        <pc:grpChg chg="add del">
          <ac:chgData name="Andrey Bessa" userId="f385c16ceb043d3c" providerId="LiveId" clId="{F04A1222-9015-4B36-803C-06C3D33A84DB}" dt="2023-07-10T20:14:22.673" v="61" actId="478"/>
          <ac:grpSpMkLst>
            <pc:docMk/>
            <pc:sldMk cId="4263209752" sldId="271"/>
            <ac:grpSpMk id="18" creationId="{8575291D-0A1C-48B5-BD0F-A76041D0891D}"/>
          </ac:grpSpMkLst>
        </pc:grpChg>
      </pc:sldChg>
      <pc:sldChg chg="addSp delSp modSp mod modClrScheme chgLayout">
        <pc:chgData name="Andrey Bessa" userId="f385c16ceb043d3c" providerId="LiveId" clId="{F04A1222-9015-4B36-803C-06C3D33A84DB}" dt="2023-07-10T20:14:34.675" v="66" actId="478"/>
        <pc:sldMkLst>
          <pc:docMk/>
          <pc:sldMk cId="3004675159" sldId="272"/>
        </pc:sldMkLst>
        <pc:spChg chg="add del mod ord">
          <ac:chgData name="Andrey Bessa" userId="f385c16ceb043d3c" providerId="LiveId" clId="{F04A1222-9015-4B36-803C-06C3D33A84DB}" dt="2023-07-10T20:14:32.138" v="65" actId="478"/>
          <ac:spMkLst>
            <pc:docMk/>
            <pc:sldMk cId="3004675159" sldId="272"/>
            <ac:spMk id="2" creationId="{6125C105-FF07-B31E-1F56-6E14602C9A4D}"/>
          </ac:spMkLst>
        </pc:spChg>
        <pc:spChg chg="add del mod ord">
          <ac:chgData name="Andrey Bessa" userId="f385c16ceb043d3c" providerId="LiveId" clId="{F04A1222-9015-4B36-803C-06C3D33A84DB}" dt="2023-07-10T20:14:34.675" v="66" actId="478"/>
          <ac:spMkLst>
            <pc:docMk/>
            <pc:sldMk cId="3004675159" sldId="272"/>
            <ac:spMk id="4" creationId="{75A27B05-0C17-D099-1774-EC672C29C03B}"/>
          </ac:spMkLst>
        </pc:spChg>
        <pc:grpChg chg="del">
          <ac:chgData name="Andrey Bessa" userId="f385c16ceb043d3c" providerId="LiveId" clId="{F04A1222-9015-4B36-803C-06C3D33A84DB}" dt="2023-07-10T20:14:30.941" v="64" actId="478"/>
          <ac:grpSpMkLst>
            <pc:docMk/>
            <pc:sldMk cId="3004675159" sldId="272"/>
            <ac:grpSpMk id="3" creationId="{E7992C4A-5EDB-4260-91A4-30768E173549}"/>
          </ac:grpSpMkLst>
        </pc:grpChg>
      </pc:sldChg>
      <pc:sldChg chg="addSp delSp modSp mod modClrScheme chgLayout">
        <pc:chgData name="Andrey Bessa" userId="f385c16ceb043d3c" providerId="LiveId" clId="{F04A1222-9015-4B36-803C-06C3D33A84DB}" dt="2023-07-10T20:17:23.728" v="105" actId="14100"/>
        <pc:sldMkLst>
          <pc:docMk/>
          <pc:sldMk cId="2753369737" sldId="273"/>
        </pc:sldMkLst>
        <pc:spChg chg="add del mod ord">
          <ac:chgData name="Andrey Bessa" userId="f385c16ceb043d3c" providerId="LiveId" clId="{F04A1222-9015-4B36-803C-06C3D33A84DB}" dt="2023-07-10T20:14:38.618" v="68" actId="478"/>
          <ac:spMkLst>
            <pc:docMk/>
            <pc:sldMk cId="2753369737" sldId="273"/>
            <ac:spMk id="2" creationId="{89F27F05-F2AA-80CC-E94E-1B613A3293EF}"/>
          </ac:spMkLst>
        </pc:spChg>
        <pc:spChg chg="add del mod ord">
          <ac:chgData name="Andrey Bessa" userId="f385c16ceb043d3c" providerId="LiveId" clId="{F04A1222-9015-4B36-803C-06C3D33A84DB}" dt="2023-07-10T20:14:41.073" v="69" actId="478"/>
          <ac:spMkLst>
            <pc:docMk/>
            <pc:sldMk cId="2753369737" sldId="273"/>
            <ac:spMk id="4" creationId="{B043701B-42CB-53D8-8DDF-1CB518BCE38F}"/>
          </ac:spMkLst>
        </pc:spChg>
        <pc:spChg chg="mod">
          <ac:chgData name="Andrey Bessa" userId="f385c16ceb043d3c" providerId="LiveId" clId="{F04A1222-9015-4B36-803C-06C3D33A84DB}" dt="2023-07-10T20:17:23.728" v="105" actId="14100"/>
          <ac:spMkLst>
            <pc:docMk/>
            <pc:sldMk cId="2753369737" sldId="273"/>
            <ac:spMk id="17" creationId="{B194D4CA-359A-44A1-9776-F1C317387E8B}"/>
          </ac:spMkLst>
        </pc:spChg>
        <pc:grpChg chg="del">
          <ac:chgData name="Andrey Bessa" userId="f385c16ceb043d3c" providerId="LiveId" clId="{F04A1222-9015-4B36-803C-06C3D33A84DB}" dt="2023-07-10T20:14:36.857" v="67" actId="478"/>
          <ac:grpSpMkLst>
            <pc:docMk/>
            <pc:sldMk cId="2753369737" sldId="273"/>
            <ac:grpSpMk id="3" creationId="{E7992C4A-5EDB-4260-91A4-30768E173549}"/>
          </ac:grpSpMkLst>
        </pc:grpChg>
      </pc:sldChg>
      <pc:sldChg chg="addSp delSp modSp mod modClrScheme chgLayout">
        <pc:chgData name="Andrey Bessa" userId="f385c16ceb043d3c" providerId="LiveId" clId="{F04A1222-9015-4B36-803C-06C3D33A84DB}" dt="2023-07-10T20:17:18.246" v="104" actId="14100"/>
        <pc:sldMkLst>
          <pc:docMk/>
          <pc:sldMk cId="3358811895" sldId="274"/>
        </pc:sldMkLst>
        <pc:spChg chg="add del mod ord">
          <ac:chgData name="Andrey Bessa" userId="f385c16ceb043d3c" providerId="LiveId" clId="{F04A1222-9015-4B36-803C-06C3D33A84DB}" dt="2023-07-10T20:14:45.789" v="71" actId="478"/>
          <ac:spMkLst>
            <pc:docMk/>
            <pc:sldMk cId="3358811895" sldId="274"/>
            <ac:spMk id="2" creationId="{9A0D158A-F186-B430-BE0D-E2938D67D3C4}"/>
          </ac:spMkLst>
        </pc:spChg>
        <pc:spChg chg="add del mod ord">
          <ac:chgData name="Andrey Bessa" userId="f385c16ceb043d3c" providerId="LiveId" clId="{F04A1222-9015-4B36-803C-06C3D33A84DB}" dt="2023-07-10T20:14:52.045" v="74" actId="478"/>
          <ac:spMkLst>
            <pc:docMk/>
            <pc:sldMk cId="3358811895" sldId="274"/>
            <ac:spMk id="5" creationId="{F5DE115B-E8CD-5D23-077F-81C79E7906BB}"/>
          </ac:spMkLst>
        </pc:spChg>
        <pc:spChg chg="mod">
          <ac:chgData name="Andrey Bessa" userId="f385c16ceb043d3c" providerId="LiveId" clId="{F04A1222-9015-4B36-803C-06C3D33A84DB}" dt="2023-07-10T20:17:18.246" v="104" actId="14100"/>
          <ac:spMkLst>
            <pc:docMk/>
            <pc:sldMk cId="3358811895" sldId="274"/>
            <ac:spMk id="15" creationId="{1D3154C7-A7BF-4150-BC0B-9E93103CF23F}"/>
          </ac:spMkLst>
        </pc:spChg>
        <pc:grpChg chg="del">
          <ac:chgData name="Andrey Bessa" userId="f385c16ceb043d3c" providerId="LiveId" clId="{F04A1222-9015-4B36-803C-06C3D33A84DB}" dt="2023-07-10T20:14:43.381" v="70" actId="478"/>
          <ac:grpSpMkLst>
            <pc:docMk/>
            <pc:sldMk cId="3358811895" sldId="274"/>
            <ac:grpSpMk id="3" creationId="{E7992C4A-5EDB-4260-91A4-30768E173549}"/>
          </ac:grpSpMkLst>
        </pc:grpChg>
        <pc:picChg chg="add del">
          <ac:chgData name="Andrey Bessa" userId="f385c16ceb043d3c" providerId="LiveId" clId="{F04A1222-9015-4B36-803C-06C3D33A84DB}" dt="2023-07-10T20:14:48.790" v="73" actId="478"/>
          <ac:picMkLst>
            <pc:docMk/>
            <pc:sldMk cId="3358811895" sldId="274"/>
            <ac:picMk id="4" creationId="{EBFCDD49-5970-410C-88F5-7D7AFB5A7F2A}"/>
          </ac:picMkLst>
        </pc:picChg>
      </pc:sldChg>
      <pc:sldChg chg="addSp delSp modSp mod modClrScheme chgLayout">
        <pc:chgData name="Andrey Bessa" userId="f385c16ceb043d3c" providerId="LiveId" clId="{F04A1222-9015-4B36-803C-06C3D33A84DB}" dt="2023-07-10T20:15:46.351" v="85" actId="14100"/>
        <pc:sldMkLst>
          <pc:docMk/>
          <pc:sldMk cId="529027883" sldId="275"/>
        </pc:sldMkLst>
        <pc:spChg chg="add del mod ord">
          <ac:chgData name="Andrey Bessa" userId="f385c16ceb043d3c" providerId="LiveId" clId="{F04A1222-9015-4B36-803C-06C3D33A84DB}" dt="2023-07-10T20:15:39.507" v="83" actId="478"/>
          <ac:spMkLst>
            <pc:docMk/>
            <pc:sldMk cId="529027883" sldId="275"/>
            <ac:spMk id="2" creationId="{4E3F6F03-7BF3-8694-B84C-F62908AD0EAA}"/>
          </ac:spMkLst>
        </pc:spChg>
        <pc:spChg chg="add del mod ord">
          <ac:chgData name="Andrey Bessa" userId="f385c16ceb043d3c" providerId="LiveId" clId="{F04A1222-9015-4B36-803C-06C3D33A84DB}" dt="2023-07-10T20:15:41.418" v="84" actId="478"/>
          <ac:spMkLst>
            <pc:docMk/>
            <pc:sldMk cId="529027883" sldId="275"/>
            <ac:spMk id="4" creationId="{FF344148-8A01-3572-2F0C-F7904BC895C3}"/>
          </ac:spMkLst>
        </pc:spChg>
        <pc:spChg chg="mod">
          <ac:chgData name="Andrey Bessa" userId="f385c16ceb043d3c" providerId="LiveId" clId="{F04A1222-9015-4B36-803C-06C3D33A84DB}" dt="2023-07-10T20:15:46.351" v="85" actId="14100"/>
          <ac:spMkLst>
            <pc:docMk/>
            <pc:sldMk cId="529027883" sldId="275"/>
            <ac:spMk id="16" creationId="{54445786-FCA8-4B9A-A362-6FF1F6CCC09D}"/>
          </ac:spMkLst>
        </pc:spChg>
        <pc:grpChg chg="del">
          <ac:chgData name="Andrey Bessa" userId="f385c16ceb043d3c" providerId="LiveId" clId="{F04A1222-9015-4B36-803C-06C3D33A84DB}" dt="2023-07-10T20:15:37.884" v="82" actId="478"/>
          <ac:grpSpMkLst>
            <pc:docMk/>
            <pc:sldMk cId="529027883" sldId="275"/>
            <ac:grpSpMk id="3" creationId="{E7992C4A-5EDB-4260-91A4-30768E173549}"/>
          </ac:grpSpMkLst>
        </pc:grpChg>
      </pc:sldChg>
      <pc:sldChg chg="addSp delSp modSp mod modClrScheme chgLayout">
        <pc:chgData name="Andrey Bessa" userId="f385c16ceb043d3c" providerId="LiveId" clId="{F04A1222-9015-4B36-803C-06C3D33A84DB}" dt="2023-07-10T20:16:42.051" v="97" actId="14100"/>
        <pc:sldMkLst>
          <pc:docMk/>
          <pc:sldMk cId="335937754" sldId="276"/>
        </pc:sldMkLst>
        <pc:spChg chg="add del mod ord">
          <ac:chgData name="Andrey Bessa" userId="f385c16ceb043d3c" providerId="LiveId" clId="{F04A1222-9015-4B36-803C-06C3D33A84DB}" dt="2023-07-10T20:16:35.687" v="95" actId="478"/>
          <ac:spMkLst>
            <pc:docMk/>
            <pc:sldMk cId="335937754" sldId="276"/>
            <ac:spMk id="2" creationId="{BEF528DE-FFE5-FC59-1501-6F0053D95224}"/>
          </ac:spMkLst>
        </pc:spChg>
        <pc:spChg chg="add del mod ord">
          <ac:chgData name="Andrey Bessa" userId="f385c16ceb043d3c" providerId="LiveId" clId="{F04A1222-9015-4B36-803C-06C3D33A84DB}" dt="2023-07-10T20:16:38.991" v="96" actId="478"/>
          <ac:spMkLst>
            <pc:docMk/>
            <pc:sldMk cId="335937754" sldId="276"/>
            <ac:spMk id="5" creationId="{C8F3CAC4-9DDC-9CB9-AD96-48B8FC451FA6}"/>
          </ac:spMkLst>
        </pc:spChg>
        <pc:spChg chg="mod">
          <ac:chgData name="Andrey Bessa" userId="f385c16ceb043d3c" providerId="LiveId" clId="{F04A1222-9015-4B36-803C-06C3D33A84DB}" dt="2023-07-10T20:16:42.051" v="97" actId="14100"/>
          <ac:spMkLst>
            <pc:docMk/>
            <pc:sldMk cId="335937754" sldId="276"/>
            <ac:spMk id="15" creationId="{26833EDD-13D8-4BC5-ACE7-21362D98E654}"/>
          </ac:spMkLst>
        </pc:spChg>
        <pc:grpChg chg="del">
          <ac:chgData name="Andrey Bessa" userId="f385c16ceb043d3c" providerId="LiveId" clId="{F04A1222-9015-4B36-803C-06C3D33A84DB}" dt="2023-07-10T20:16:31.858" v="94" actId="478"/>
          <ac:grpSpMkLst>
            <pc:docMk/>
            <pc:sldMk cId="335937754" sldId="276"/>
            <ac:grpSpMk id="3" creationId="{E7992C4A-5EDB-4260-91A4-30768E173549}"/>
          </ac:grpSpMkLst>
        </pc:grpChg>
      </pc:sldChg>
      <pc:sldChg chg="addSp delSp modSp mod modClrScheme chgLayout">
        <pc:chgData name="Andrey Bessa" userId="f385c16ceb043d3c" providerId="LiveId" clId="{F04A1222-9015-4B36-803C-06C3D33A84DB}" dt="2023-07-10T20:38:07.301" v="249" actId="20577"/>
        <pc:sldMkLst>
          <pc:docMk/>
          <pc:sldMk cId="2245701384" sldId="277"/>
        </pc:sldMkLst>
        <pc:spChg chg="add del mod ord">
          <ac:chgData name="Andrey Bessa" userId="f385c16ceb043d3c" providerId="LiveId" clId="{F04A1222-9015-4B36-803C-06C3D33A84DB}" dt="2023-07-10T20:16:53.196" v="100" actId="478"/>
          <ac:spMkLst>
            <pc:docMk/>
            <pc:sldMk cId="2245701384" sldId="277"/>
            <ac:spMk id="2" creationId="{BF276600-42B1-068A-7B57-E93A010C6627}"/>
          </ac:spMkLst>
        </pc:spChg>
        <pc:spChg chg="add del mod ord">
          <ac:chgData name="Andrey Bessa" userId="f385c16ceb043d3c" providerId="LiveId" clId="{F04A1222-9015-4B36-803C-06C3D33A84DB}" dt="2023-07-10T20:16:55.665" v="101" actId="478"/>
          <ac:spMkLst>
            <pc:docMk/>
            <pc:sldMk cId="2245701384" sldId="277"/>
            <ac:spMk id="4" creationId="{3A268BA0-C32D-4223-6DDE-E496DB0C5245}"/>
          </ac:spMkLst>
        </pc:spChg>
        <pc:spChg chg="del mod">
          <ac:chgData name="Andrey Bessa" userId="f385c16ceb043d3c" providerId="LiveId" clId="{F04A1222-9015-4B36-803C-06C3D33A84DB}" dt="2023-07-10T20:17:12.163" v="103" actId="478"/>
          <ac:spMkLst>
            <pc:docMk/>
            <pc:sldMk cId="2245701384" sldId="277"/>
            <ac:spMk id="10" creationId="{4565E5A6-7308-41DA-B363-A696C4FA7ACB}"/>
          </ac:spMkLst>
        </pc:spChg>
        <pc:spChg chg="mod">
          <ac:chgData name="Andrey Bessa" userId="f385c16ceb043d3c" providerId="LiveId" clId="{F04A1222-9015-4B36-803C-06C3D33A84DB}" dt="2023-07-10T20:38:07.301" v="249" actId="20577"/>
          <ac:spMkLst>
            <pc:docMk/>
            <pc:sldMk cId="2245701384" sldId="277"/>
            <ac:spMk id="16" creationId="{B79E0F8F-AD3F-43C0-AC6E-5D23EBC540B3}"/>
          </ac:spMkLst>
        </pc:spChg>
        <pc:grpChg chg="del">
          <ac:chgData name="Andrey Bessa" userId="f385c16ceb043d3c" providerId="LiveId" clId="{F04A1222-9015-4B36-803C-06C3D33A84DB}" dt="2023-07-10T20:16:47.786" v="99" actId="478"/>
          <ac:grpSpMkLst>
            <pc:docMk/>
            <pc:sldMk cId="2245701384" sldId="277"/>
            <ac:grpSpMk id="3" creationId="{E7992C4A-5EDB-4260-91A4-30768E173549}"/>
          </ac:grpSpMkLst>
        </pc:grpChg>
      </pc:sldChg>
      <pc:sldChg chg="addSp delSp modSp mod modClrScheme chgLayout">
        <pc:chgData name="Andrey Bessa" userId="f385c16ceb043d3c" providerId="LiveId" clId="{F04A1222-9015-4B36-803C-06C3D33A84DB}" dt="2023-07-10T20:21:56.550" v="187" actId="14100"/>
        <pc:sldMkLst>
          <pc:docMk/>
          <pc:sldMk cId="2545909655" sldId="278"/>
        </pc:sldMkLst>
        <pc:spChg chg="add del mod ord">
          <ac:chgData name="Andrey Bessa" userId="f385c16ceb043d3c" providerId="LiveId" clId="{F04A1222-9015-4B36-803C-06C3D33A84DB}" dt="2023-07-10T20:21:42.588" v="181" actId="478"/>
          <ac:spMkLst>
            <pc:docMk/>
            <pc:sldMk cId="2545909655" sldId="278"/>
            <ac:spMk id="2" creationId="{BEF6AE13-9810-BE86-6A82-09C3458B9A3F}"/>
          </ac:spMkLst>
        </pc:spChg>
        <pc:spChg chg="mod">
          <ac:chgData name="Andrey Bessa" userId="f385c16ceb043d3c" providerId="LiveId" clId="{F04A1222-9015-4B36-803C-06C3D33A84DB}" dt="2023-07-10T20:21:56.550" v="187" actId="14100"/>
          <ac:spMkLst>
            <pc:docMk/>
            <pc:sldMk cId="2545909655" sldId="278"/>
            <ac:spMk id="12" creationId="{2BFBE857-C2F9-4061-81B9-A93A7E7F01B5}"/>
          </ac:spMkLst>
        </pc:spChg>
        <pc:spChg chg="mod">
          <ac:chgData name="Andrey Bessa" userId="f385c16ceb043d3c" providerId="LiveId" clId="{F04A1222-9015-4B36-803C-06C3D33A84DB}" dt="2023-07-10T20:21:46.170" v="182" actId="1076"/>
          <ac:spMkLst>
            <pc:docMk/>
            <pc:sldMk cId="2545909655" sldId="278"/>
            <ac:spMk id="14" creationId="{A9900D1A-63FE-4E9E-8BA0-567D44667844}"/>
          </ac:spMkLst>
        </pc:spChg>
        <pc:spChg chg="mod ord">
          <ac:chgData name="Andrey Bessa" userId="f385c16ceb043d3c" providerId="LiveId" clId="{F04A1222-9015-4B36-803C-06C3D33A84DB}" dt="2023-07-10T20:11:13.702" v="9" actId="700"/>
          <ac:spMkLst>
            <pc:docMk/>
            <pc:sldMk cId="2545909655" sldId="278"/>
            <ac:spMk id="17" creationId="{6FEC8776-07ED-4AF9-B608-C1E6BC81C5A0}"/>
          </ac:spMkLst>
        </pc:spChg>
        <pc:grpChg chg="del">
          <ac:chgData name="Andrey Bessa" userId="f385c16ceb043d3c" providerId="LiveId" clId="{F04A1222-9015-4B36-803C-06C3D33A84DB}" dt="2023-07-10T20:21:39.996" v="180" actId="478"/>
          <ac:grpSpMkLst>
            <pc:docMk/>
            <pc:sldMk cId="2545909655" sldId="278"/>
            <ac:grpSpMk id="4" creationId="{942915B2-0C65-4F31-9D8C-FB4E9EEA190E}"/>
          </ac:grpSpMkLst>
        </pc:grpChg>
      </pc:sldChg>
      <pc:sldChg chg="addSp delSp modSp mod modClrScheme chgLayout">
        <pc:chgData name="Andrey Bessa" userId="f385c16ceb043d3c" providerId="LiveId" clId="{F04A1222-9015-4B36-803C-06C3D33A84DB}" dt="2023-07-10T20:20:06.132" v="153" actId="478"/>
        <pc:sldMkLst>
          <pc:docMk/>
          <pc:sldMk cId="2664254485" sldId="279"/>
        </pc:sldMkLst>
        <pc:spChg chg="add del mod ord">
          <ac:chgData name="Andrey Bessa" userId="f385c16ceb043d3c" providerId="LiveId" clId="{F04A1222-9015-4B36-803C-06C3D33A84DB}" dt="2023-07-10T20:20:04.624" v="152" actId="478"/>
          <ac:spMkLst>
            <pc:docMk/>
            <pc:sldMk cId="2664254485" sldId="279"/>
            <ac:spMk id="2" creationId="{3E4578A2-4E5B-1E06-03FF-C0B6E2A1B9D0}"/>
          </ac:spMkLst>
        </pc:spChg>
        <pc:spChg chg="add del mod ord">
          <ac:chgData name="Andrey Bessa" userId="f385c16ceb043d3c" providerId="LiveId" clId="{F04A1222-9015-4B36-803C-06C3D33A84DB}" dt="2023-07-10T20:20:06.132" v="153" actId="478"/>
          <ac:spMkLst>
            <pc:docMk/>
            <pc:sldMk cId="2664254485" sldId="279"/>
            <ac:spMk id="4" creationId="{1F7A3E16-CEF3-04B0-AF7A-77709B62B288}"/>
          </ac:spMkLst>
        </pc:spChg>
        <pc:grpChg chg="del">
          <ac:chgData name="Andrey Bessa" userId="f385c16ceb043d3c" providerId="LiveId" clId="{F04A1222-9015-4B36-803C-06C3D33A84DB}" dt="2023-07-10T20:20:02.998" v="151" actId="478"/>
          <ac:grpSpMkLst>
            <pc:docMk/>
            <pc:sldMk cId="2664254485" sldId="279"/>
            <ac:grpSpMk id="3" creationId="{E7992C4A-5EDB-4260-91A4-30768E173549}"/>
          </ac:grpSpMkLst>
        </pc:grpChg>
      </pc:sldChg>
      <pc:sldChg chg="addSp delSp modSp mod modClrScheme chgLayout">
        <pc:chgData name="Andrey Bessa" userId="f385c16ceb043d3c" providerId="LiveId" clId="{F04A1222-9015-4B36-803C-06C3D33A84DB}" dt="2023-07-10T20:38:35.391" v="251" actId="478"/>
        <pc:sldMkLst>
          <pc:docMk/>
          <pc:sldMk cId="2280261523" sldId="280"/>
        </pc:sldMkLst>
        <pc:spChg chg="add del mod ord">
          <ac:chgData name="Andrey Bessa" userId="f385c16ceb043d3c" providerId="LiveId" clId="{F04A1222-9015-4B36-803C-06C3D33A84DB}" dt="2023-07-10T20:20:10.133" v="154" actId="478"/>
          <ac:spMkLst>
            <pc:docMk/>
            <pc:sldMk cId="2280261523" sldId="280"/>
            <ac:spMk id="2" creationId="{6CDF07F8-3AB8-5394-5432-8BBDE4EBD390}"/>
          </ac:spMkLst>
        </pc:spChg>
        <pc:spChg chg="add del mod ord">
          <ac:chgData name="Andrey Bessa" userId="f385c16ceb043d3c" providerId="LiveId" clId="{F04A1222-9015-4B36-803C-06C3D33A84DB}" dt="2023-07-10T20:20:11.673" v="155" actId="478"/>
          <ac:spMkLst>
            <pc:docMk/>
            <pc:sldMk cId="2280261523" sldId="280"/>
            <ac:spMk id="4" creationId="{0D502D04-DCDF-7EF3-921A-B20EA3D73C94}"/>
          </ac:spMkLst>
        </pc:spChg>
        <pc:spChg chg="mod">
          <ac:chgData name="Andrey Bessa" userId="f385c16ceb043d3c" providerId="LiveId" clId="{F04A1222-9015-4B36-803C-06C3D33A84DB}" dt="2023-07-10T20:20:16.486" v="156" actId="14100"/>
          <ac:spMkLst>
            <pc:docMk/>
            <pc:sldMk cId="2280261523" sldId="280"/>
            <ac:spMk id="13" creationId="{95D4CB87-2740-4A0F-B157-4107C1DE6FD8}"/>
          </ac:spMkLst>
        </pc:spChg>
        <pc:grpChg chg="del">
          <ac:chgData name="Andrey Bessa" userId="f385c16ceb043d3c" providerId="LiveId" clId="{F04A1222-9015-4B36-803C-06C3D33A84DB}" dt="2023-07-10T20:38:35.391" v="251" actId="478"/>
          <ac:grpSpMkLst>
            <pc:docMk/>
            <pc:sldMk cId="2280261523" sldId="280"/>
            <ac:grpSpMk id="3" creationId="{E7992C4A-5EDB-4260-91A4-30768E173549}"/>
          </ac:grpSpMkLst>
        </pc:grpChg>
      </pc:sldChg>
      <pc:sldChg chg="addSp delSp modSp mod modClrScheme chgLayout">
        <pc:chgData name="Andrey Bessa" userId="f385c16ceb043d3c" providerId="LiveId" clId="{F04A1222-9015-4B36-803C-06C3D33A84DB}" dt="2023-07-10T20:18:57.380" v="138" actId="1076"/>
        <pc:sldMkLst>
          <pc:docMk/>
          <pc:sldMk cId="1937143052" sldId="281"/>
        </pc:sldMkLst>
        <pc:spChg chg="add del mod ord">
          <ac:chgData name="Andrey Bessa" userId="f385c16ceb043d3c" providerId="LiveId" clId="{F04A1222-9015-4B36-803C-06C3D33A84DB}" dt="2023-07-10T20:18:25.553" v="117" actId="478"/>
          <ac:spMkLst>
            <pc:docMk/>
            <pc:sldMk cId="1937143052" sldId="281"/>
            <ac:spMk id="2" creationId="{3912C0B2-07F3-0A68-C4DE-9AD097EEF5D4}"/>
          </ac:spMkLst>
        </pc:spChg>
        <pc:spChg chg="add del mod ord">
          <ac:chgData name="Andrey Bessa" userId="f385c16ceb043d3c" providerId="LiveId" clId="{F04A1222-9015-4B36-803C-06C3D33A84DB}" dt="2023-07-10T20:18:26.861" v="118" actId="478"/>
          <ac:spMkLst>
            <pc:docMk/>
            <pc:sldMk cId="1937143052" sldId="281"/>
            <ac:spMk id="4" creationId="{E2617194-82F7-E7B8-68CD-77F6C9695272}"/>
          </ac:spMkLst>
        </pc:spChg>
        <pc:spChg chg="mod">
          <ac:chgData name="Andrey Bessa" userId="f385c16ceb043d3c" providerId="LiveId" clId="{F04A1222-9015-4B36-803C-06C3D33A84DB}" dt="2023-07-10T20:18:57.380" v="138" actId="1076"/>
          <ac:spMkLst>
            <pc:docMk/>
            <pc:sldMk cId="1937143052" sldId="281"/>
            <ac:spMk id="10" creationId="{4565E5A6-7308-41DA-B363-A696C4FA7ACB}"/>
          </ac:spMkLst>
        </pc:spChg>
        <pc:grpChg chg="del">
          <ac:chgData name="Andrey Bessa" userId="f385c16ceb043d3c" providerId="LiveId" clId="{F04A1222-9015-4B36-803C-06C3D33A84DB}" dt="2023-07-10T20:18:23.420" v="116" actId="478"/>
          <ac:grpSpMkLst>
            <pc:docMk/>
            <pc:sldMk cId="1937143052" sldId="281"/>
            <ac:grpSpMk id="3" creationId="{E7992C4A-5EDB-4260-91A4-30768E173549}"/>
          </ac:grpSpMkLst>
        </pc:grpChg>
        <pc:picChg chg="mod modCrop">
          <ac:chgData name="Andrey Bessa" userId="f385c16ceb043d3c" providerId="LiveId" clId="{F04A1222-9015-4B36-803C-06C3D33A84DB}" dt="2023-07-10T20:18:53.163" v="137" actId="1035"/>
          <ac:picMkLst>
            <pc:docMk/>
            <pc:sldMk cId="1937143052" sldId="281"/>
            <ac:picMk id="8" creationId="{B1E35E0F-8CFA-4421-9492-F1ADD2A11DBA}"/>
          </ac:picMkLst>
        </pc:picChg>
      </pc:sldChg>
      <pc:sldChg chg="addSp delSp modSp mod modClrScheme chgLayout">
        <pc:chgData name="Andrey Bessa" userId="f385c16ceb043d3c" providerId="LiveId" clId="{F04A1222-9015-4B36-803C-06C3D33A84DB}" dt="2023-07-10T20:20:53.947" v="167" actId="478"/>
        <pc:sldMkLst>
          <pc:docMk/>
          <pc:sldMk cId="2853099720" sldId="282"/>
        </pc:sldMkLst>
        <pc:spChg chg="add del mod ord">
          <ac:chgData name="Andrey Bessa" userId="f385c16ceb043d3c" providerId="LiveId" clId="{F04A1222-9015-4B36-803C-06C3D33A84DB}" dt="2023-07-10T20:20:51.509" v="166" actId="478"/>
          <ac:spMkLst>
            <pc:docMk/>
            <pc:sldMk cId="2853099720" sldId="282"/>
            <ac:spMk id="2" creationId="{32912954-83BD-0843-F54A-4EC911748280}"/>
          </ac:spMkLst>
        </pc:spChg>
        <pc:spChg chg="add del mod ord">
          <ac:chgData name="Andrey Bessa" userId="f385c16ceb043d3c" providerId="LiveId" clId="{F04A1222-9015-4B36-803C-06C3D33A84DB}" dt="2023-07-10T20:20:53.947" v="167" actId="478"/>
          <ac:spMkLst>
            <pc:docMk/>
            <pc:sldMk cId="2853099720" sldId="282"/>
            <ac:spMk id="5" creationId="{9AA3E587-826F-2E65-FA81-5E3715492963}"/>
          </ac:spMkLst>
        </pc:spChg>
        <pc:grpChg chg="del">
          <ac:chgData name="Andrey Bessa" userId="f385c16ceb043d3c" providerId="LiveId" clId="{F04A1222-9015-4B36-803C-06C3D33A84DB}" dt="2023-07-10T20:20:41.630" v="163" actId="478"/>
          <ac:grpSpMkLst>
            <pc:docMk/>
            <pc:sldMk cId="2853099720" sldId="282"/>
            <ac:grpSpMk id="3" creationId="{E7992C4A-5EDB-4260-91A4-30768E173549}"/>
          </ac:grpSpMkLst>
        </pc:grpChg>
      </pc:sldChg>
      <pc:sldChg chg="addSp delSp modSp mod modClrScheme chgLayout">
        <pc:chgData name="Andrey Bessa" userId="f385c16ceb043d3c" providerId="LiveId" clId="{F04A1222-9015-4B36-803C-06C3D33A84DB}" dt="2023-07-10T20:21:13.727" v="172" actId="478"/>
        <pc:sldMkLst>
          <pc:docMk/>
          <pc:sldMk cId="2878269856" sldId="283"/>
        </pc:sldMkLst>
        <pc:spChg chg="add del mod ord">
          <ac:chgData name="Andrey Bessa" userId="f385c16ceb043d3c" providerId="LiveId" clId="{F04A1222-9015-4B36-803C-06C3D33A84DB}" dt="2023-07-10T20:21:11.691" v="171" actId="478"/>
          <ac:spMkLst>
            <pc:docMk/>
            <pc:sldMk cId="2878269856" sldId="283"/>
            <ac:spMk id="2" creationId="{3B3FBC9D-3F7B-A0C0-A830-23F19E75C960}"/>
          </ac:spMkLst>
        </pc:spChg>
        <pc:spChg chg="add del mod ord">
          <ac:chgData name="Andrey Bessa" userId="f385c16ceb043d3c" providerId="LiveId" clId="{F04A1222-9015-4B36-803C-06C3D33A84DB}" dt="2023-07-10T20:21:13.727" v="172" actId="478"/>
          <ac:spMkLst>
            <pc:docMk/>
            <pc:sldMk cId="2878269856" sldId="283"/>
            <ac:spMk id="4" creationId="{32D22F88-09B6-AD37-7447-F3B78FD5A0F4}"/>
          </ac:spMkLst>
        </pc:spChg>
        <pc:grpChg chg="del">
          <ac:chgData name="Andrey Bessa" userId="f385c16ceb043d3c" providerId="LiveId" clId="{F04A1222-9015-4B36-803C-06C3D33A84DB}" dt="2023-07-10T20:21:05.165" v="168" actId="478"/>
          <ac:grpSpMkLst>
            <pc:docMk/>
            <pc:sldMk cId="2878269856" sldId="283"/>
            <ac:grpSpMk id="3" creationId="{E7992C4A-5EDB-4260-91A4-30768E173549}"/>
          </ac:grpSpMkLst>
        </pc:grpChg>
        <pc:picChg chg="add del">
          <ac:chgData name="Andrey Bessa" userId="f385c16ceb043d3c" providerId="LiveId" clId="{F04A1222-9015-4B36-803C-06C3D33A84DB}" dt="2023-07-10T20:21:07.969" v="170" actId="478"/>
          <ac:picMkLst>
            <pc:docMk/>
            <pc:sldMk cId="2878269856" sldId="283"/>
            <ac:picMk id="5" creationId="{E03BE429-45EC-4F64-99A7-509431FDCCFE}"/>
          </ac:picMkLst>
        </pc:picChg>
      </pc:sldChg>
      <pc:sldChg chg="delSp modSp mod">
        <pc:chgData name="Andrey Bessa" userId="f385c16ceb043d3c" providerId="LiveId" clId="{F04A1222-9015-4B36-803C-06C3D33A84DB}" dt="2023-07-10T22:42:10.918" v="253" actId="242"/>
        <pc:sldMkLst>
          <pc:docMk/>
          <pc:sldMk cId="3845847367" sldId="284"/>
        </pc:sldMkLst>
        <pc:spChg chg="mod">
          <ac:chgData name="Andrey Bessa" userId="f385c16ceb043d3c" providerId="LiveId" clId="{F04A1222-9015-4B36-803C-06C3D33A84DB}" dt="2023-07-10T22:42:10.918" v="253" actId="242"/>
          <ac:spMkLst>
            <pc:docMk/>
            <pc:sldMk cId="3845847367" sldId="284"/>
            <ac:spMk id="2" creationId="{00000000-0000-0000-0000-000000000000}"/>
          </ac:spMkLst>
        </pc:spChg>
        <pc:spChg chg="mod">
          <ac:chgData name="Andrey Bessa" userId="f385c16ceb043d3c" providerId="LiveId" clId="{F04A1222-9015-4B36-803C-06C3D33A84DB}" dt="2023-07-10T20:14:01.759" v="54" actId="1076"/>
          <ac:spMkLst>
            <pc:docMk/>
            <pc:sldMk cId="3845847367" sldId="284"/>
            <ac:spMk id="3" creationId="{00000000-0000-0000-0000-000000000000}"/>
          </ac:spMkLst>
        </pc:spChg>
        <pc:grpChg chg="del">
          <ac:chgData name="Andrey Bessa" userId="f385c16ceb043d3c" providerId="LiveId" clId="{F04A1222-9015-4B36-803C-06C3D33A84DB}" dt="2023-07-10T20:10:39.285" v="8" actId="478"/>
          <ac:grpSpMkLst>
            <pc:docMk/>
            <pc:sldMk cId="3845847367" sldId="284"/>
            <ac:grpSpMk id="21" creationId="{8464587D-BF08-4328-BF1F-99206260832C}"/>
          </ac:grpSpMkLst>
        </pc:grpChg>
      </pc:sldChg>
      <pc:sldChg chg="addSp delSp modSp mod modClrScheme chgLayout">
        <pc:chgData name="Andrey Bessa" userId="f385c16ceb043d3c" providerId="LiveId" clId="{F04A1222-9015-4B36-803C-06C3D33A84DB}" dt="2023-07-10T20:15:24.343" v="81" actId="1076"/>
        <pc:sldMkLst>
          <pc:docMk/>
          <pc:sldMk cId="3664844987" sldId="285"/>
        </pc:sldMkLst>
        <pc:spChg chg="add del mod ord">
          <ac:chgData name="Andrey Bessa" userId="f385c16ceb043d3c" providerId="LiveId" clId="{F04A1222-9015-4B36-803C-06C3D33A84DB}" dt="2023-07-10T20:14:56.686" v="76" actId="478"/>
          <ac:spMkLst>
            <pc:docMk/>
            <pc:sldMk cId="3664844987" sldId="285"/>
            <ac:spMk id="2" creationId="{E990A5EA-1A98-5FBA-0819-134DCFAC5BAD}"/>
          </ac:spMkLst>
        </pc:spChg>
        <pc:spChg chg="add del mod ord">
          <ac:chgData name="Andrey Bessa" userId="f385c16ceb043d3c" providerId="LiveId" clId="{F04A1222-9015-4B36-803C-06C3D33A84DB}" dt="2023-07-10T20:15:00.942" v="77" actId="478"/>
          <ac:spMkLst>
            <pc:docMk/>
            <pc:sldMk cId="3664844987" sldId="285"/>
            <ac:spMk id="4" creationId="{9B136D4E-414C-8E85-07D0-505F8169B6EE}"/>
          </ac:spMkLst>
        </pc:spChg>
        <pc:spChg chg="mod">
          <ac:chgData name="Andrey Bessa" userId="f385c16ceb043d3c" providerId="LiveId" clId="{F04A1222-9015-4B36-803C-06C3D33A84DB}" dt="2023-07-10T20:15:24.343" v="81" actId="1076"/>
          <ac:spMkLst>
            <pc:docMk/>
            <pc:sldMk cId="3664844987" sldId="285"/>
            <ac:spMk id="10" creationId="{4565E5A6-7308-41DA-B363-A696C4FA7ACB}"/>
          </ac:spMkLst>
        </pc:spChg>
        <pc:grpChg chg="del">
          <ac:chgData name="Andrey Bessa" userId="f385c16ceb043d3c" providerId="LiveId" clId="{F04A1222-9015-4B36-803C-06C3D33A84DB}" dt="2023-07-10T20:14:55.172" v="75" actId="478"/>
          <ac:grpSpMkLst>
            <pc:docMk/>
            <pc:sldMk cId="3664844987" sldId="285"/>
            <ac:grpSpMk id="3" creationId="{E7992C4A-5EDB-4260-91A4-30768E173549}"/>
          </ac:grpSpMkLst>
        </pc:grpChg>
        <pc:picChg chg="mod">
          <ac:chgData name="Andrey Bessa" userId="f385c16ceb043d3c" providerId="LiveId" clId="{F04A1222-9015-4B36-803C-06C3D33A84DB}" dt="2023-07-10T20:15:16.025" v="79" actId="1076"/>
          <ac:picMkLst>
            <pc:docMk/>
            <pc:sldMk cId="3664844987" sldId="285"/>
            <ac:picMk id="7" creationId="{E4750B6B-5A66-4DCE-B20A-A7C5496BA35D}"/>
          </ac:picMkLst>
        </pc:picChg>
      </pc:sldChg>
      <pc:sldChg chg="addSp delSp modSp mod modClrScheme chgLayout">
        <pc:chgData name="Andrey Bessa" userId="f385c16ceb043d3c" providerId="LiveId" clId="{F04A1222-9015-4B36-803C-06C3D33A84DB}" dt="2023-07-10T20:16:26.250" v="93" actId="732"/>
        <pc:sldMkLst>
          <pc:docMk/>
          <pc:sldMk cId="3345148813" sldId="286"/>
        </pc:sldMkLst>
        <pc:spChg chg="add del mod ord">
          <ac:chgData name="Andrey Bessa" userId="f385c16ceb043d3c" providerId="LiveId" clId="{F04A1222-9015-4B36-803C-06C3D33A84DB}" dt="2023-07-10T20:15:58.246" v="89" actId="478"/>
          <ac:spMkLst>
            <pc:docMk/>
            <pc:sldMk cId="3345148813" sldId="286"/>
            <ac:spMk id="2" creationId="{7A858BD1-88C9-FE00-0E82-7AD55CED2BC2}"/>
          </ac:spMkLst>
        </pc:spChg>
        <pc:spChg chg="add del mod ord">
          <ac:chgData name="Andrey Bessa" userId="f385c16ceb043d3c" providerId="LiveId" clId="{F04A1222-9015-4B36-803C-06C3D33A84DB}" dt="2023-07-10T20:16:04.164" v="90" actId="478"/>
          <ac:spMkLst>
            <pc:docMk/>
            <pc:sldMk cId="3345148813" sldId="286"/>
            <ac:spMk id="5" creationId="{6C58258F-66A2-F714-4E51-E7322F41656D}"/>
          </ac:spMkLst>
        </pc:spChg>
        <pc:spChg chg="mod">
          <ac:chgData name="Andrey Bessa" userId="f385c16ceb043d3c" providerId="LiveId" clId="{F04A1222-9015-4B36-803C-06C3D33A84DB}" dt="2023-07-10T20:16:09.502" v="91" actId="1076"/>
          <ac:spMkLst>
            <pc:docMk/>
            <pc:sldMk cId="3345148813" sldId="286"/>
            <ac:spMk id="10" creationId="{4565E5A6-7308-41DA-B363-A696C4FA7ACB}"/>
          </ac:spMkLst>
        </pc:spChg>
        <pc:grpChg chg="del">
          <ac:chgData name="Andrey Bessa" userId="f385c16ceb043d3c" providerId="LiveId" clId="{F04A1222-9015-4B36-803C-06C3D33A84DB}" dt="2023-07-10T20:15:51.085" v="86" actId="478"/>
          <ac:grpSpMkLst>
            <pc:docMk/>
            <pc:sldMk cId="3345148813" sldId="286"/>
            <ac:grpSpMk id="3" creationId="{E7992C4A-5EDB-4260-91A4-30768E173549}"/>
          </ac:grpSpMkLst>
        </pc:grpChg>
        <pc:picChg chg="add del mod modCrop">
          <ac:chgData name="Andrey Bessa" userId="f385c16ceb043d3c" providerId="LiveId" clId="{F04A1222-9015-4B36-803C-06C3D33A84DB}" dt="2023-07-10T20:16:26.250" v="93" actId="732"/>
          <ac:picMkLst>
            <pc:docMk/>
            <pc:sldMk cId="3345148813" sldId="286"/>
            <ac:picMk id="4" creationId="{CD9F5878-5A6F-4092-8C5A-3841CBF63FFD}"/>
          </ac:picMkLst>
        </pc:picChg>
      </pc:sldChg>
      <pc:sldChg chg="addSp delSp modSp mod modClrScheme chgLayout">
        <pc:chgData name="Andrey Bessa" userId="f385c16ceb043d3c" providerId="LiveId" clId="{F04A1222-9015-4B36-803C-06C3D33A84DB}" dt="2023-07-10T20:18:16.545" v="115" actId="1076"/>
        <pc:sldMkLst>
          <pc:docMk/>
          <pc:sldMk cId="1371146587" sldId="287"/>
        </pc:sldMkLst>
        <pc:spChg chg="add del mod ord">
          <ac:chgData name="Andrey Bessa" userId="f385c16ceb043d3c" providerId="LiveId" clId="{F04A1222-9015-4B36-803C-06C3D33A84DB}" dt="2023-07-10T20:17:37.518" v="107" actId="478"/>
          <ac:spMkLst>
            <pc:docMk/>
            <pc:sldMk cId="1371146587" sldId="287"/>
            <ac:spMk id="2" creationId="{B4CFB6D4-1CE6-00BD-8107-265AF19293A8}"/>
          </ac:spMkLst>
        </pc:spChg>
        <pc:spChg chg="add del mod ord">
          <ac:chgData name="Andrey Bessa" userId="f385c16ceb043d3c" providerId="LiveId" clId="{F04A1222-9015-4B36-803C-06C3D33A84DB}" dt="2023-07-10T20:17:42.175" v="108" actId="478"/>
          <ac:spMkLst>
            <pc:docMk/>
            <pc:sldMk cId="1371146587" sldId="287"/>
            <ac:spMk id="4" creationId="{1E3A921D-5107-3399-F5BF-411E4FD80ED3}"/>
          </ac:spMkLst>
        </pc:spChg>
        <pc:spChg chg="mod">
          <ac:chgData name="Andrey Bessa" userId="f385c16ceb043d3c" providerId="LiveId" clId="{F04A1222-9015-4B36-803C-06C3D33A84DB}" dt="2023-07-10T20:17:47.690" v="110" actId="1076"/>
          <ac:spMkLst>
            <pc:docMk/>
            <pc:sldMk cId="1371146587" sldId="287"/>
            <ac:spMk id="10" creationId="{4565E5A6-7308-41DA-B363-A696C4FA7ACB}"/>
          </ac:spMkLst>
        </pc:spChg>
        <pc:grpChg chg="del">
          <ac:chgData name="Andrey Bessa" userId="f385c16ceb043d3c" providerId="LiveId" clId="{F04A1222-9015-4B36-803C-06C3D33A84DB}" dt="2023-07-10T20:17:35.531" v="106" actId="478"/>
          <ac:grpSpMkLst>
            <pc:docMk/>
            <pc:sldMk cId="1371146587" sldId="287"/>
            <ac:grpSpMk id="3" creationId="{E7992C4A-5EDB-4260-91A4-30768E173549}"/>
          </ac:grpSpMkLst>
        </pc:grpChg>
        <pc:picChg chg="mod modCrop">
          <ac:chgData name="Andrey Bessa" userId="f385c16ceb043d3c" providerId="LiveId" clId="{F04A1222-9015-4B36-803C-06C3D33A84DB}" dt="2023-07-10T20:18:16.545" v="115" actId="1076"/>
          <ac:picMkLst>
            <pc:docMk/>
            <pc:sldMk cId="1371146587" sldId="287"/>
            <ac:picMk id="5" creationId="{0A687556-82F7-45CD-95EC-CE9CE10DDED2}"/>
          </ac:picMkLst>
        </pc:picChg>
      </pc:sldChg>
      <pc:sldChg chg="addSp delSp modSp mod modClrScheme chgLayout">
        <pc:chgData name="Andrey Bessa" userId="f385c16ceb043d3c" providerId="LiveId" clId="{F04A1222-9015-4B36-803C-06C3D33A84DB}" dt="2023-07-10T20:19:27.102" v="146" actId="1076"/>
        <pc:sldMkLst>
          <pc:docMk/>
          <pc:sldMk cId="1208447339" sldId="288"/>
        </pc:sldMkLst>
        <pc:spChg chg="add del mod ord">
          <ac:chgData name="Andrey Bessa" userId="f385c16ceb043d3c" providerId="LiveId" clId="{F04A1222-9015-4B36-803C-06C3D33A84DB}" dt="2023-07-10T20:19:03.919" v="140" actId="478"/>
          <ac:spMkLst>
            <pc:docMk/>
            <pc:sldMk cId="1208447339" sldId="288"/>
            <ac:spMk id="2" creationId="{5FD7FEA6-984B-3FEF-95E5-AE90A364F5CF}"/>
          </ac:spMkLst>
        </pc:spChg>
        <pc:spChg chg="add del mod ord">
          <ac:chgData name="Andrey Bessa" userId="f385c16ceb043d3c" providerId="LiveId" clId="{F04A1222-9015-4B36-803C-06C3D33A84DB}" dt="2023-07-10T20:19:08.143" v="141" actId="478"/>
          <ac:spMkLst>
            <pc:docMk/>
            <pc:sldMk cId="1208447339" sldId="288"/>
            <ac:spMk id="5" creationId="{16A18628-1228-0AF8-59F5-EB6A9E965B97}"/>
          </ac:spMkLst>
        </pc:spChg>
        <pc:spChg chg="mod">
          <ac:chgData name="Andrey Bessa" userId="f385c16ceb043d3c" providerId="LiveId" clId="{F04A1222-9015-4B36-803C-06C3D33A84DB}" dt="2023-07-10T20:19:27.102" v="146" actId="1076"/>
          <ac:spMkLst>
            <pc:docMk/>
            <pc:sldMk cId="1208447339" sldId="288"/>
            <ac:spMk id="10" creationId="{4565E5A6-7308-41DA-B363-A696C4FA7ACB}"/>
          </ac:spMkLst>
        </pc:spChg>
        <pc:grpChg chg="del">
          <ac:chgData name="Andrey Bessa" userId="f385c16ceb043d3c" providerId="LiveId" clId="{F04A1222-9015-4B36-803C-06C3D33A84DB}" dt="2023-07-10T20:19:01.909" v="139" actId="478"/>
          <ac:grpSpMkLst>
            <pc:docMk/>
            <pc:sldMk cId="1208447339" sldId="288"/>
            <ac:grpSpMk id="3" creationId="{E7992C4A-5EDB-4260-91A4-30768E173549}"/>
          </ac:grpSpMkLst>
        </pc:grpChg>
        <pc:picChg chg="mod">
          <ac:chgData name="Andrey Bessa" userId="f385c16ceb043d3c" providerId="LiveId" clId="{F04A1222-9015-4B36-803C-06C3D33A84DB}" dt="2023-07-10T20:19:20.771" v="144" actId="1076"/>
          <ac:picMkLst>
            <pc:docMk/>
            <pc:sldMk cId="1208447339" sldId="288"/>
            <ac:picMk id="4" creationId="{F173BB04-488D-4A56-867C-5BA42E536A3D}"/>
          </ac:picMkLst>
        </pc:picChg>
      </pc:sldChg>
      <pc:sldChg chg="addSp delSp modSp mod modClrScheme chgLayout">
        <pc:chgData name="Andrey Bessa" userId="f385c16ceb043d3c" providerId="LiveId" clId="{F04A1222-9015-4B36-803C-06C3D33A84DB}" dt="2023-07-10T20:20:37.886" v="162" actId="14100"/>
        <pc:sldMkLst>
          <pc:docMk/>
          <pc:sldMk cId="4040801521" sldId="289"/>
        </pc:sldMkLst>
        <pc:spChg chg="add del mod ord">
          <ac:chgData name="Andrey Bessa" userId="f385c16ceb043d3c" providerId="LiveId" clId="{F04A1222-9015-4B36-803C-06C3D33A84DB}" dt="2023-07-10T20:20:26.513" v="158" actId="478"/>
          <ac:spMkLst>
            <pc:docMk/>
            <pc:sldMk cId="4040801521" sldId="289"/>
            <ac:spMk id="2" creationId="{74687E93-5520-8DA5-1A51-25B9F997DA4E}"/>
          </ac:spMkLst>
        </pc:spChg>
        <pc:spChg chg="add del mod ord">
          <ac:chgData name="Andrey Bessa" userId="f385c16ceb043d3c" providerId="LiveId" clId="{F04A1222-9015-4B36-803C-06C3D33A84DB}" dt="2023-07-10T20:20:28.233" v="159" actId="478"/>
          <ac:spMkLst>
            <pc:docMk/>
            <pc:sldMk cId="4040801521" sldId="289"/>
            <ac:spMk id="4" creationId="{5B7BA39D-BA3C-40B1-3C44-9ADEAB104C76}"/>
          </ac:spMkLst>
        </pc:spChg>
        <pc:spChg chg="mod">
          <ac:chgData name="Andrey Bessa" userId="f385c16ceb043d3c" providerId="LiveId" clId="{F04A1222-9015-4B36-803C-06C3D33A84DB}" dt="2023-07-10T20:20:37.886" v="162" actId="14100"/>
          <ac:spMkLst>
            <pc:docMk/>
            <pc:sldMk cId="4040801521" sldId="289"/>
            <ac:spMk id="13" creationId="{95D4CB87-2740-4A0F-B157-4107C1DE6FD8}"/>
          </ac:spMkLst>
        </pc:spChg>
        <pc:grpChg chg="del">
          <ac:chgData name="Andrey Bessa" userId="f385c16ceb043d3c" providerId="LiveId" clId="{F04A1222-9015-4B36-803C-06C3D33A84DB}" dt="2023-07-10T20:20:23.788" v="157" actId="478"/>
          <ac:grpSpMkLst>
            <pc:docMk/>
            <pc:sldMk cId="4040801521" sldId="289"/>
            <ac:grpSpMk id="3" creationId="{E7992C4A-5EDB-4260-91A4-30768E173549}"/>
          </ac:grpSpMkLst>
        </pc:grpChg>
      </pc:sldChg>
      <pc:sldChg chg="addSp delSp modSp mod modClrScheme chgLayout">
        <pc:chgData name="Andrey Bessa" userId="f385c16ceb043d3c" providerId="LiveId" clId="{F04A1222-9015-4B36-803C-06C3D33A84DB}" dt="2023-07-10T20:21:31.971" v="178" actId="478"/>
        <pc:sldMkLst>
          <pc:docMk/>
          <pc:sldMk cId="2663569751" sldId="290"/>
        </pc:sldMkLst>
        <pc:spChg chg="add del mod ord">
          <ac:chgData name="Andrey Bessa" userId="f385c16ceb043d3c" providerId="LiveId" clId="{F04A1222-9015-4B36-803C-06C3D33A84DB}" dt="2023-07-10T20:21:30.164" v="177" actId="478"/>
          <ac:spMkLst>
            <pc:docMk/>
            <pc:sldMk cId="2663569751" sldId="290"/>
            <ac:spMk id="2" creationId="{284CB23F-9C9D-437F-2CF3-7B97E7C80CE7}"/>
          </ac:spMkLst>
        </pc:spChg>
        <pc:spChg chg="add del mod ord">
          <ac:chgData name="Andrey Bessa" userId="f385c16ceb043d3c" providerId="LiveId" clId="{F04A1222-9015-4B36-803C-06C3D33A84DB}" dt="2023-07-10T20:21:31.971" v="178" actId="478"/>
          <ac:spMkLst>
            <pc:docMk/>
            <pc:sldMk cId="2663569751" sldId="290"/>
            <ac:spMk id="5" creationId="{D6BC735E-3592-0DAD-645E-EEC134A85A99}"/>
          </ac:spMkLst>
        </pc:spChg>
        <pc:grpChg chg="del">
          <ac:chgData name="Andrey Bessa" userId="f385c16ceb043d3c" providerId="LiveId" clId="{F04A1222-9015-4B36-803C-06C3D33A84DB}" dt="2023-07-10T20:21:27.620" v="176" actId="478"/>
          <ac:grpSpMkLst>
            <pc:docMk/>
            <pc:sldMk cId="2663569751" sldId="290"/>
            <ac:grpSpMk id="3" creationId="{E7992C4A-5EDB-4260-91A4-30768E173549}"/>
          </ac:grpSpMkLst>
        </pc:grpChg>
      </pc:sldChg>
      <pc:sldChg chg="addSp delSp modSp mod modClrScheme chgLayout">
        <pc:chgData name="Andrey Bessa" userId="f385c16ceb043d3c" providerId="LiveId" clId="{F04A1222-9015-4B36-803C-06C3D33A84DB}" dt="2023-07-10T20:36:50.454" v="248" actId="164"/>
        <pc:sldMkLst>
          <pc:docMk/>
          <pc:sldMk cId="4126575684" sldId="291"/>
        </pc:sldMkLst>
        <pc:spChg chg="add del mod ord">
          <ac:chgData name="Andrey Bessa" userId="f385c16ceb043d3c" providerId="LiveId" clId="{F04A1222-9015-4B36-803C-06C3D33A84DB}" dt="2023-07-10T20:12:03.002" v="24" actId="478"/>
          <ac:spMkLst>
            <pc:docMk/>
            <pc:sldMk cId="4126575684" sldId="291"/>
            <ac:spMk id="2" creationId="{98360278-F8E7-7840-53A5-39F3450C383B}"/>
          </ac:spMkLst>
        </pc:spChg>
        <pc:spChg chg="add del mod ord">
          <ac:chgData name="Andrey Bessa" userId="f385c16ceb043d3c" providerId="LiveId" clId="{F04A1222-9015-4B36-803C-06C3D33A84DB}" dt="2023-07-10T20:12:06.399" v="25" actId="478"/>
          <ac:spMkLst>
            <pc:docMk/>
            <pc:sldMk cId="4126575684" sldId="291"/>
            <ac:spMk id="3" creationId="{A940BB6C-2F10-1366-1718-43459C441676}"/>
          </ac:spMkLst>
        </pc:spChg>
        <pc:spChg chg="add mod">
          <ac:chgData name="Andrey Bessa" userId="f385c16ceb043d3c" providerId="LiveId" clId="{F04A1222-9015-4B36-803C-06C3D33A84DB}" dt="2023-07-10T20:36:50.454" v="248" actId="164"/>
          <ac:spMkLst>
            <pc:docMk/>
            <pc:sldMk cId="4126575684" sldId="291"/>
            <ac:spMk id="4" creationId="{DF20BA0A-7AEA-6609-B1F7-5D654F92FFAD}"/>
          </ac:spMkLst>
        </pc:spChg>
        <pc:spChg chg="add mod">
          <ac:chgData name="Andrey Bessa" userId="f385c16ceb043d3c" providerId="LiveId" clId="{F04A1222-9015-4B36-803C-06C3D33A84DB}" dt="2023-07-10T20:36:50.454" v="248" actId="164"/>
          <ac:spMkLst>
            <pc:docMk/>
            <pc:sldMk cId="4126575684" sldId="291"/>
            <ac:spMk id="11" creationId="{9916AB6E-9191-17AF-0F13-9ACFE3D992E5}"/>
          </ac:spMkLst>
        </pc:spChg>
        <pc:grpChg chg="del mod">
          <ac:chgData name="Andrey Bessa" userId="f385c16ceb043d3c" providerId="LiveId" clId="{F04A1222-9015-4B36-803C-06C3D33A84DB}" dt="2023-07-10T20:12:20.213" v="29" actId="478"/>
          <ac:grpSpMkLst>
            <pc:docMk/>
            <pc:sldMk cId="4126575684" sldId="291"/>
            <ac:grpSpMk id="7" creationId="{282F59DC-548C-4E84-8C6F-334EB22CD34D}"/>
          </ac:grpSpMkLst>
        </pc:grpChg>
        <pc:grpChg chg="add mod">
          <ac:chgData name="Andrey Bessa" userId="f385c16ceb043d3c" providerId="LiveId" clId="{F04A1222-9015-4B36-803C-06C3D33A84DB}" dt="2023-07-10T20:36:50.454" v="248" actId="164"/>
          <ac:grpSpMkLst>
            <pc:docMk/>
            <pc:sldMk cId="4126575684" sldId="291"/>
            <ac:grpSpMk id="12" creationId="{370779A2-A9B6-C17B-AB64-3B2986B83E57}"/>
          </ac:grpSpMkLst>
        </pc:grpChg>
        <pc:picChg chg="del">
          <ac:chgData name="Andrey Bessa" userId="f385c16ceb043d3c" providerId="LiveId" clId="{F04A1222-9015-4B36-803C-06C3D33A84DB}" dt="2023-07-10T20:12:09.127" v="27" actId="478"/>
          <ac:picMkLst>
            <pc:docMk/>
            <pc:sldMk cId="4126575684" sldId="291"/>
            <ac:picMk id="5" creationId="{575877E7-3B44-43AE-A3AD-F84E406E2F38}"/>
          </ac:picMkLst>
        </pc:picChg>
        <pc:picChg chg="del">
          <ac:chgData name="Andrey Bessa" userId="f385c16ceb043d3c" providerId="LiveId" clId="{F04A1222-9015-4B36-803C-06C3D33A84DB}" dt="2023-07-10T20:12:07.935" v="26" actId="478"/>
          <ac:picMkLst>
            <pc:docMk/>
            <pc:sldMk cId="4126575684" sldId="291"/>
            <ac:picMk id="6" creationId="{EC768F1F-5708-4F3C-B074-673A880F8DB2}"/>
          </ac:picMkLst>
        </pc:picChg>
      </pc:sldChg>
      <pc:sldChg chg="addSp delSp modSp mod setBg modClrScheme addAnim delAnim delDesignElem chgLayout">
        <pc:chgData name="Andrey Bessa" userId="f385c16ceb043d3c" providerId="LiveId" clId="{F04A1222-9015-4B36-803C-06C3D33A84DB}" dt="2023-07-10T20:36:14.807" v="242" actId="18131"/>
        <pc:sldMkLst>
          <pc:docMk/>
          <pc:sldMk cId="1196511322" sldId="292"/>
        </pc:sldMkLst>
        <pc:spChg chg="mod ord">
          <ac:chgData name="Andrey Bessa" userId="f385c16ceb043d3c" providerId="LiveId" clId="{F04A1222-9015-4B36-803C-06C3D33A84DB}" dt="2023-07-10T20:25:42.087" v="213" actId="700"/>
          <ac:spMkLst>
            <pc:docMk/>
            <pc:sldMk cId="1196511322" sldId="292"/>
            <ac:spMk id="2" creationId="{BA366812-830C-4EC4-9A1E-03661E7CF4DA}"/>
          </ac:spMkLst>
        </pc:spChg>
        <pc:spChg chg="add del mod ord">
          <ac:chgData name="Andrey Bessa" userId="f385c16ceb043d3c" providerId="LiveId" clId="{F04A1222-9015-4B36-803C-06C3D33A84DB}" dt="2023-07-10T20:12:35.312" v="30" actId="478"/>
          <ac:spMkLst>
            <pc:docMk/>
            <pc:sldMk cId="1196511322" sldId="292"/>
            <ac:spMk id="3" creationId="{D4997A04-6087-0284-CE65-6A60ECD461E5}"/>
          </ac:spMkLst>
        </pc:spChg>
        <pc:spChg chg="add del mod ord">
          <ac:chgData name="Andrey Bessa" userId="f385c16ceb043d3c" providerId="LiveId" clId="{F04A1222-9015-4B36-803C-06C3D33A84DB}" dt="2023-07-10T20:25:49.128" v="214" actId="478"/>
          <ac:spMkLst>
            <pc:docMk/>
            <pc:sldMk cId="1196511322" sldId="292"/>
            <ac:spMk id="12" creationId="{99179F93-7D51-5C66-1B7B-B576414511FD}"/>
          </ac:spMkLst>
        </pc:spChg>
        <pc:spChg chg="add del">
          <ac:chgData name="Andrey Bessa" userId="f385c16ceb043d3c" providerId="LiveId" clId="{F04A1222-9015-4B36-803C-06C3D33A84DB}" dt="2023-07-10T20:25:37.565" v="211" actId="26606"/>
          <ac:spMkLst>
            <pc:docMk/>
            <pc:sldMk cId="1196511322" sldId="292"/>
            <ac:spMk id="13" creationId="{7DA3C418-758E-4180-A5D0-8655D6804587}"/>
          </ac:spMkLst>
        </pc:spChg>
        <pc:spChg chg="add del">
          <ac:chgData name="Andrey Bessa" userId="f385c16ceb043d3c" providerId="LiveId" clId="{F04A1222-9015-4B36-803C-06C3D33A84DB}" dt="2023-07-10T20:25:37.565" v="211" actId="26606"/>
          <ac:spMkLst>
            <pc:docMk/>
            <pc:sldMk cId="1196511322" sldId="292"/>
            <ac:spMk id="14" creationId="{28C8EF06-5EC3-4883-AFAF-D74FF46550FB}"/>
          </ac:spMkLst>
        </pc:spChg>
        <pc:spChg chg="add del">
          <ac:chgData name="Andrey Bessa" userId="f385c16ceb043d3c" providerId="LiveId" clId="{F04A1222-9015-4B36-803C-06C3D33A84DB}" dt="2023-07-10T20:24:52.581" v="200" actId="26606"/>
          <ac:spMkLst>
            <pc:docMk/>
            <pc:sldMk cId="1196511322" sldId="292"/>
            <ac:spMk id="16" creationId="{B4916930-E76E-4100-9DCF-4981566A372A}"/>
          </ac:spMkLst>
        </pc:spChg>
        <pc:spChg chg="add del">
          <ac:chgData name="Andrey Bessa" userId="f385c16ceb043d3c" providerId="LiveId" clId="{F04A1222-9015-4B36-803C-06C3D33A84DB}" dt="2023-07-10T20:25:42.087" v="213" actId="700"/>
          <ac:spMkLst>
            <pc:docMk/>
            <pc:sldMk cId="1196511322" sldId="292"/>
            <ac:spMk id="17" creationId="{06DA9DF9-31F7-4056-B42E-878CC92417B8}"/>
          </ac:spMkLst>
        </pc:spChg>
        <pc:spChg chg="add del">
          <ac:chgData name="Andrey Bessa" userId="f385c16ceb043d3c" providerId="LiveId" clId="{F04A1222-9015-4B36-803C-06C3D33A84DB}" dt="2023-07-10T20:25:09.482" v="202" actId="26606"/>
          <ac:spMkLst>
            <pc:docMk/>
            <pc:sldMk cId="1196511322" sldId="292"/>
            <ac:spMk id="18" creationId="{854DEE1C-7FD6-4FA0-A96A-BDF952F199AB}"/>
          </ac:spMkLst>
        </pc:spChg>
        <pc:spChg chg="add del">
          <ac:chgData name="Andrey Bessa" userId="f385c16ceb043d3c" providerId="LiveId" clId="{F04A1222-9015-4B36-803C-06C3D33A84DB}" dt="2023-07-10T20:25:17.730" v="205" actId="26606"/>
          <ac:spMkLst>
            <pc:docMk/>
            <pc:sldMk cId="1196511322" sldId="292"/>
            <ac:spMk id="20" creationId="{A0A2B7F3-65A0-4CC5-8310-3252C59E025D}"/>
          </ac:spMkLst>
        </pc:spChg>
        <pc:spChg chg="add del">
          <ac:chgData name="Andrey Bessa" userId="f385c16ceb043d3c" providerId="LiveId" clId="{F04A1222-9015-4B36-803C-06C3D33A84DB}" dt="2023-07-10T20:25:19.069" v="207" actId="26606"/>
          <ac:spMkLst>
            <pc:docMk/>
            <pc:sldMk cId="1196511322" sldId="292"/>
            <ac:spMk id="22" creationId="{A4AC5506-6312-4701-8D3C-40187889A947}"/>
          </ac:spMkLst>
        </pc:spChg>
        <pc:grpChg chg="del">
          <ac:chgData name="Andrey Bessa" userId="f385c16ceb043d3c" providerId="LiveId" clId="{F04A1222-9015-4B36-803C-06C3D33A84DB}" dt="2023-07-10T20:12:41.817" v="32" actId="478"/>
          <ac:grpSpMkLst>
            <pc:docMk/>
            <pc:sldMk cId="1196511322" sldId="292"/>
            <ac:grpSpMk id="4" creationId="{7DB89C39-75B8-4AD0-AD49-6A34B7859359}"/>
          </ac:grpSpMkLst>
        </pc:grpChg>
        <pc:picChg chg="add mod modCrop">
          <ac:chgData name="Andrey Bessa" userId="f385c16ceb043d3c" providerId="LiveId" clId="{F04A1222-9015-4B36-803C-06C3D33A84DB}" dt="2023-07-10T20:36:14.807" v="242" actId="18131"/>
          <ac:picMkLst>
            <pc:docMk/>
            <pc:sldMk cId="1196511322" sldId="292"/>
            <ac:picMk id="11" creationId="{2D242AFF-E709-3C2D-E9EF-C4242DB07A76}"/>
          </ac:picMkLst>
        </pc:picChg>
      </pc:sldChg>
      <pc:sldChg chg="addSp delSp modSp mod modClrScheme chgLayout">
        <pc:chgData name="Andrey Bessa" userId="f385c16ceb043d3c" providerId="LiveId" clId="{F04A1222-9015-4B36-803C-06C3D33A84DB}" dt="2023-07-10T20:35:32.088" v="240" actId="1076"/>
        <pc:sldMkLst>
          <pc:docMk/>
          <pc:sldMk cId="4276488509" sldId="293"/>
        </pc:sldMkLst>
        <pc:spChg chg="add del mod ord">
          <ac:chgData name="Andrey Bessa" userId="f385c16ceb043d3c" providerId="LiveId" clId="{F04A1222-9015-4B36-803C-06C3D33A84DB}" dt="2023-07-10T20:11:36.102" v="21" actId="478"/>
          <ac:spMkLst>
            <pc:docMk/>
            <pc:sldMk cId="4276488509" sldId="293"/>
            <ac:spMk id="2" creationId="{8E6AF610-9AED-AB19-E2B9-9BE70F100977}"/>
          </ac:spMkLst>
        </pc:spChg>
        <pc:spChg chg="add del mod ord">
          <ac:chgData name="Andrey Bessa" userId="f385c16ceb043d3c" providerId="LiveId" clId="{F04A1222-9015-4B36-803C-06C3D33A84DB}" dt="2023-07-10T20:11:29.700" v="20" actId="478"/>
          <ac:spMkLst>
            <pc:docMk/>
            <pc:sldMk cId="4276488509" sldId="293"/>
            <ac:spMk id="3" creationId="{358AA2BD-6026-F97E-CC48-06F65D0ABB7A}"/>
          </ac:spMkLst>
        </pc:spChg>
        <pc:spChg chg="add mod">
          <ac:chgData name="Andrey Bessa" userId="f385c16ceb043d3c" providerId="LiveId" clId="{F04A1222-9015-4B36-803C-06C3D33A84DB}" dt="2023-07-10T20:35:32.088" v="240" actId="1076"/>
          <ac:spMkLst>
            <pc:docMk/>
            <pc:sldMk cId="4276488509" sldId="293"/>
            <ac:spMk id="4" creationId="{F0C0672F-6B9A-3756-8BA0-48946FB0DCB1}"/>
          </ac:spMkLst>
        </pc:spChg>
        <pc:grpChg chg="add mod">
          <ac:chgData name="Andrey Bessa" userId="f385c16ceb043d3c" providerId="LiveId" clId="{F04A1222-9015-4B36-803C-06C3D33A84DB}" dt="2023-07-10T20:35:32.088" v="240" actId="1076"/>
          <ac:grpSpMkLst>
            <pc:docMk/>
            <pc:sldMk cId="4276488509" sldId="293"/>
            <ac:grpSpMk id="13" creationId="{B4138E98-34E0-696C-AE1F-E95073F4FA17}"/>
          </ac:grpSpMkLst>
        </pc:grpChg>
        <pc:picChg chg="del">
          <ac:chgData name="Andrey Bessa" userId="f385c16ceb043d3c" providerId="LiveId" clId="{F04A1222-9015-4B36-803C-06C3D33A84DB}" dt="2023-07-10T20:11:22.927" v="18" actId="478"/>
          <ac:picMkLst>
            <pc:docMk/>
            <pc:sldMk cId="4276488509" sldId="293"/>
            <ac:picMk id="5" creationId="{575877E7-3B44-43AE-A3AD-F84E406E2F38}"/>
          </ac:picMkLst>
        </pc:picChg>
        <pc:picChg chg="del">
          <ac:chgData name="Andrey Bessa" userId="f385c16ceb043d3c" providerId="LiveId" clId="{F04A1222-9015-4B36-803C-06C3D33A84DB}" dt="2023-07-10T20:11:25.155" v="19" actId="478"/>
          <ac:picMkLst>
            <pc:docMk/>
            <pc:sldMk cId="4276488509" sldId="293"/>
            <ac:picMk id="6" creationId="{EC768F1F-5708-4F3C-B074-673A880F8DB2}"/>
          </ac:picMkLst>
        </pc:picChg>
        <pc:picChg chg="add mod modCrop">
          <ac:chgData name="Andrey Bessa" userId="f385c16ceb043d3c" providerId="LiveId" clId="{F04A1222-9015-4B36-803C-06C3D33A84DB}" dt="2023-07-10T20:35:32.088" v="240" actId="1076"/>
          <ac:picMkLst>
            <pc:docMk/>
            <pc:sldMk cId="4276488509" sldId="293"/>
            <ac:picMk id="12" creationId="{2FF272D3-A40E-A3E6-7D97-42C9FDD4A126}"/>
          </ac:picMkLst>
        </pc:picChg>
        <pc:picChg chg="add mod">
          <ac:chgData name="Andrey Bessa" userId="f385c16ceb043d3c" providerId="LiveId" clId="{F04A1222-9015-4B36-803C-06C3D33A84DB}" dt="2023-07-10T20:35:32.088" v="240" actId="1076"/>
          <ac:picMkLst>
            <pc:docMk/>
            <pc:sldMk cId="4276488509" sldId="293"/>
            <ac:picMk id="1026" creationId="{AF410D6C-F282-34E5-9B42-5CC7D9C065E6}"/>
          </ac:picMkLst>
        </pc:picChg>
        <pc:picChg chg="del mod">
          <ac:chgData name="Andrey Bessa" userId="f385c16ceb043d3c" providerId="LiveId" clId="{F04A1222-9015-4B36-803C-06C3D33A84DB}" dt="2023-07-10T20:32:22.213" v="222" actId="478"/>
          <ac:picMkLst>
            <pc:docMk/>
            <pc:sldMk cId="4276488509" sldId="293"/>
            <ac:picMk id="2050" creationId="{24189068-D42E-4698-2E28-EB9E880781F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78DD3-53B7-4798-8855-76FF3D477B89}" type="datetimeFigureOut">
              <a:rPr lang="pt-BR" smtClean="0"/>
              <a:t>10/07/2023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F147DF-88A4-4CDB-BC5C-BD2ECEE3353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5333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147DF-88A4-4CDB-BC5C-BD2ECEE3353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8081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147DF-88A4-4CDB-BC5C-BD2ECEE33533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5411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D9CFB8-A1BF-4B66-B857-CCFE2947B2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1833"/>
            <a:ext cx="9144000" cy="238760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77C3455-FD63-9640-C2E0-09302B3AED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568"/>
            <a:ext cx="9144000" cy="165523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2012104-F9ED-3B98-A399-A883B3994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24340-5E73-4AFA-83D4-4E956D6A5D88}" type="datetimeFigureOut">
              <a:rPr lang="pt-BR" smtClean="0"/>
              <a:t>10/07/2023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89BBFF4-D54B-F761-4889-AAD8782E7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92C274A-AE14-FC59-F5B8-E6F6CFA06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16707-8765-4B04-8A16-47CBA01F53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2215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</a:t>
            </a:r>
            <a:endParaRPr lang="pt-BR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24340-5E73-4AFA-83D4-4E956D6A5D88}" type="datetimeFigureOut">
              <a:rPr lang="pt-BR" smtClean="0"/>
              <a:t>10/07/2023</a:t>
            </a:fld>
            <a:endParaRPr lang="pt-BR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16707-8765-4B04-8A16-47CBA01F53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7727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pt-BR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24340-5E73-4AFA-83D4-4E956D6A5D88}" type="datetimeFigureOut">
              <a:rPr lang="pt-BR" smtClean="0"/>
              <a:t>10/07/2023</a:t>
            </a:fld>
            <a:endParaRPr lang="pt-BR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16707-8765-4B04-8A16-47CBA01F53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1856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preserve="1">
  <p:cSld name="Slide de títul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71462" y="2780930"/>
            <a:ext cx="9849087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000"/>
              <a:buFont typeface="Verdana"/>
              <a:buNone/>
              <a:defRPr sz="4000" b="1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828800" y="4077074"/>
            <a:ext cx="8534400" cy="113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533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667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ctr">
              <a:spcBef>
                <a:spcPts val="747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9123995" y="6527598"/>
            <a:ext cx="28448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2447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Personalizado" preserve="1">
  <p:cSld name="Layout Personalizado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"/>
          <p:cNvSpPr txBox="1">
            <a:spLocks noGrp="1"/>
          </p:cNvSpPr>
          <p:nvPr>
            <p:ph type="title"/>
          </p:nvPr>
        </p:nvSpPr>
        <p:spPr>
          <a:xfrm>
            <a:off x="1354273" y="1133872"/>
            <a:ext cx="9483451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Verdana"/>
              <a:buNone/>
              <a:defRPr sz="3200" b="1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52" name="Google Shape;52;p3"/>
          <p:cNvSpPr txBox="1">
            <a:spLocks noGrp="1"/>
          </p:cNvSpPr>
          <p:nvPr>
            <p:ph type="body" idx="1"/>
          </p:nvPr>
        </p:nvSpPr>
        <p:spPr>
          <a:xfrm>
            <a:off x="1337421" y="2311787"/>
            <a:ext cx="9517159" cy="343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423323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867">
                <a:latin typeface="Verdana"/>
                <a:ea typeface="Verdana"/>
                <a:cs typeface="Verdana"/>
                <a:sym typeface="Verdana"/>
              </a:defRPr>
            </a:lvl1pPr>
            <a:lvl2pPr marL="1219170" lvl="1" indent="-423323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867">
                <a:latin typeface="Verdana"/>
                <a:ea typeface="Verdana"/>
                <a:cs typeface="Verdana"/>
                <a:sym typeface="Verdana"/>
              </a:defRPr>
            </a:lvl2pPr>
            <a:lvl3pPr marL="1828754" lvl="2" indent="-423323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867">
                <a:latin typeface="Verdana"/>
                <a:ea typeface="Verdana"/>
                <a:cs typeface="Verdana"/>
                <a:sym typeface="Verdana"/>
              </a:defRPr>
            </a:lvl3pPr>
            <a:lvl4pPr marL="2438339" lvl="3" indent="-423323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867">
                <a:latin typeface="Verdana"/>
                <a:ea typeface="Verdana"/>
                <a:cs typeface="Verdana"/>
                <a:sym typeface="Verdana"/>
              </a:defRPr>
            </a:lvl4pPr>
            <a:lvl5pPr marL="3047924" lvl="4" indent="-423323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867">
                <a:latin typeface="Verdana"/>
                <a:ea typeface="Verdana"/>
                <a:cs typeface="Verdana"/>
                <a:sym typeface="Verdana"/>
              </a:defRPr>
            </a:lvl5pPr>
            <a:lvl6pPr marL="3657509" lvl="5" indent="-474121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667"/>
            </a:lvl6pPr>
            <a:lvl7pPr marL="4267093" lvl="6" indent="-474121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667"/>
            </a:lvl7pPr>
            <a:lvl8pPr marL="4876678" lvl="7" indent="-474121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667"/>
            </a:lvl8pPr>
            <a:lvl9pPr marL="5486263" lvl="8" indent="-474121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667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309985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2E0B08-D995-9207-D680-107B6B4193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1833"/>
            <a:ext cx="9144000" cy="238760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B20995-277F-E04D-6F58-A7D50FB43E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568"/>
            <a:ext cx="9144000" cy="165523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FB1F4A2-C73A-6B59-8F87-C5119B252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CF71B-743F-40F8-8271-57EE9D4FE1B1}" type="datetimeFigureOut">
              <a:rPr lang="pt-BR" smtClean="0"/>
              <a:t>10/07/2023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2B92BD-2BAC-FFB1-69CB-D17DFCFD1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56BDD09-007D-01B9-980B-9D58825EC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501D6-CACF-4C58-8FE0-9D4F587E6F6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051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1EFA42F-F382-22A0-B5B2-3E37CE8E9D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6185"/>
            <a:ext cx="2628900" cy="581024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E71C4D0-11DA-8021-154A-CFAEF6DE51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6185"/>
            <a:ext cx="7683500" cy="581024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11C72C4-0FE2-013A-278C-DA41FBDFF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CF71B-743F-40F8-8271-57EE9D4FE1B1}" type="datetimeFigureOut">
              <a:rPr lang="pt-BR" smtClean="0"/>
              <a:t>10/07/2023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F6AA5C3-C430-CE9B-4D94-DFA1C0B5B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ABB5452-11A1-46E8-6EF5-3B350DD13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501D6-CACF-4C58-8FE0-9D4F587E6F6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2736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theme" Target="../theme/theme1.xml"/><Relationship Id="rId9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heme" Target="../theme/theme3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1ECDA28-2148-71EA-7A4C-3AC593224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185"/>
            <a:ext cx="10515600" cy="132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EDA454C-86E8-D71D-AD1D-D03AF0F5F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6684"/>
            <a:ext cx="10515600" cy="4349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A71B5FE-5E9A-D391-444C-97F87086A8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E24340-5E73-4AFA-83D4-4E956D6A5D88}" type="datetimeFigureOut">
              <a:rPr lang="pt-BR" smtClean="0"/>
              <a:t>10/07/2023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93E0089-AF6F-3143-0438-DE41B1B443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6A7EEC-9E98-F231-E574-63037E5B74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916707-8765-4B04-8A16-47CBA01F5397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Google Shape;14;p2">
            <a:extLst>
              <a:ext uri="{FF2B5EF4-FFF2-40B4-BE49-F238E27FC236}">
                <a16:creationId xmlns:a16="http://schemas.microsoft.com/office/drawing/2014/main" id="{CD7A38E9-9F7C-BCAE-CE81-F44C7B92B27D}"/>
              </a:ext>
            </a:extLst>
          </p:cNvPr>
          <p:cNvSpPr txBox="1">
            <a:spLocks/>
          </p:cNvSpPr>
          <p:nvPr/>
        </p:nvSpPr>
        <p:spPr>
          <a:xfrm>
            <a:off x="9123995" y="6527598"/>
            <a:ext cx="28448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pt-BR" sz="1867" smtClean="0"/>
              <a:pPr/>
              <a:t>‹nº›</a:t>
            </a:fld>
            <a:endParaRPr lang="pt-BR" sz="1867"/>
          </a:p>
        </p:txBody>
      </p:sp>
      <p:sp>
        <p:nvSpPr>
          <p:cNvPr id="8" name="Google Shape;15;p2">
            <a:extLst>
              <a:ext uri="{FF2B5EF4-FFF2-40B4-BE49-F238E27FC236}">
                <a16:creationId xmlns:a16="http://schemas.microsoft.com/office/drawing/2014/main" id="{A8BEC023-8ECC-0E46-48D7-C40930F2E8F3}"/>
              </a:ext>
            </a:extLst>
          </p:cNvPr>
          <p:cNvSpPr/>
          <p:nvPr/>
        </p:nvSpPr>
        <p:spPr>
          <a:xfrm rot="1800000">
            <a:off x="10595300" y="5160500"/>
            <a:ext cx="3744416" cy="3744416"/>
          </a:xfrm>
          <a:prstGeom prst="rect">
            <a:avLst/>
          </a:prstGeom>
          <a:solidFill>
            <a:srgbClr val="3012AC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6;p2">
            <a:extLst>
              <a:ext uri="{FF2B5EF4-FFF2-40B4-BE49-F238E27FC236}">
                <a16:creationId xmlns:a16="http://schemas.microsoft.com/office/drawing/2014/main" id="{EAF2C049-190C-2217-2614-1AB8C089F656}"/>
              </a:ext>
            </a:extLst>
          </p:cNvPr>
          <p:cNvSpPr/>
          <p:nvPr/>
        </p:nvSpPr>
        <p:spPr>
          <a:xfrm rot="1800000">
            <a:off x="10984536" y="5549734"/>
            <a:ext cx="2965953" cy="2965953"/>
          </a:xfrm>
          <a:prstGeom prst="rect">
            <a:avLst/>
          </a:prstGeom>
          <a:noFill/>
          <a:ln w="38100" cap="flat" cmpd="sng">
            <a:solidFill>
              <a:srgbClr val="00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17;p2">
            <a:extLst>
              <a:ext uri="{FF2B5EF4-FFF2-40B4-BE49-F238E27FC236}">
                <a16:creationId xmlns:a16="http://schemas.microsoft.com/office/drawing/2014/main" id="{99D88312-77C0-7F41-6442-E6C85F8442A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r="7567" b="3357"/>
          <a:stretch/>
        </p:blipFill>
        <p:spPr>
          <a:xfrm>
            <a:off x="-1422873" y="-2244139"/>
            <a:ext cx="5702773" cy="3890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8;p2">
            <a:extLst>
              <a:ext uri="{FF2B5EF4-FFF2-40B4-BE49-F238E27FC236}">
                <a16:creationId xmlns:a16="http://schemas.microsoft.com/office/drawing/2014/main" id="{7E8D377B-FE44-5A02-6951-F3A391DC39F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0147" t="2372" r="8248"/>
          <a:stretch/>
        </p:blipFill>
        <p:spPr>
          <a:xfrm>
            <a:off x="7003097" y="5584371"/>
            <a:ext cx="4927601" cy="3952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9;p2">
            <a:extLst>
              <a:ext uri="{FF2B5EF4-FFF2-40B4-BE49-F238E27FC236}">
                <a16:creationId xmlns:a16="http://schemas.microsoft.com/office/drawing/2014/main" id="{1D819D04-7FB6-F932-A60F-A61987B144B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2325947" y="1736059"/>
            <a:ext cx="3919544" cy="3605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0;p2">
            <a:extLst>
              <a:ext uri="{FF2B5EF4-FFF2-40B4-BE49-F238E27FC236}">
                <a16:creationId xmlns:a16="http://schemas.microsoft.com/office/drawing/2014/main" id="{2BA1EB19-A1CC-7DC2-AE41-60432A634C82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67809" y="1892830"/>
            <a:ext cx="3472364" cy="794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1;p2">
            <a:extLst>
              <a:ext uri="{FF2B5EF4-FFF2-40B4-BE49-F238E27FC236}">
                <a16:creationId xmlns:a16="http://schemas.microsoft.com/office/drawing/2014/main" id="{EF38B43B-6CDE-8C1E-6D2A-17F5F238F14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11004" t="5653" r="10261"/>
          <a:stretch/>
        </p:blipFill>
        <p:spPr>
          <a:xfrm>
            <a:off x="5460046" y="5578986"/>
            <a:ext cx="3086100" cy="340146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22;p2">
            <a:extLst>
              <a:ext uri="{FF2B5EF4-FFF2-40B4-BE49-F238E27FC236}">
                <a16:creationId xmlns:a16="http://schemas.microsoft.com/office/drawing/2014/main" id="{140D2B36-F9DE-29F1-9323-5C8A709F81D0}"/>
              </a:ext>
            </a:extLst>
          </p:cNvPr>
          <p:cNvSpPr/>
          <p:nvPr/>
        </p:nvSpPr>
        <p:spPr>
          <a:xfrm rot="18900000">
            <a:off x="2510373" y="673807"/>
            <a:ext cx="376785" cy="376785"/>
          </a:xfrm>
          <a:prstGeom prst="rect">
            <a:avLst/>
          </a:prstGeom>
          <a:noFill/>
          <a:ln w="28575" cap="flat" cmpd="sng">
            <a:solidFill>
              <a:srgbClr val="00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23;p2">
            <a:extLst>
              <a:ext uri="{FF2B5EF4-FFF2-40B4-BE49-F238E27FC236}">
                <a16:creationId xmlns:a16="http://schemas.microsoft.com/office/drawing/2014/main" id="{95FC1CA3-88D1-AADF-B069-0E4D149BC467}"/>
              </a:ext>
            </a:extLst>
          </p:cNvPr>
          <p:cNvSpPr/>
          <p:nvPr/>
        </p:nvSpPr>
        <p:spPr>
          <a:xfrm rot="18900000">
            <a:off x="3074198" y="352399"/>
            <a:ext cx="188393" cy="188393"/>
          </a:xfrm>
          <a:prstGeom prst="rect">
            <a:avLst/>
          </a:prstGeom>
          <a:noFill/>
          <a:ln w="28575" cap="flat" cmpd="sng">
            <a:solidFill>
              <a:srgbClr val="00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;p2">
            <a:extLst>
              <a:ext uri="{FF2B5EF4-FFF2-40B4-BE49-F238E27FC236}">
                <a16:creationId xmlns:a16="http://schemas.microsoft.com/office/drawing/2014/main" id="{79B686C1-96B5-1FC5-E370-705FC2068CE5}"/>
              </a:ext>
            </a:extLst>
          </p:cNvPr>
          <p:cNvSpPr/>
          <p:nvPr/>
        </p:nvSpPr>
        <p:spPr>
          <a:xfrm rot="18900000">
            <a:off x="9502593" y="6036632"/>
            <a:ext cx="376785" cy="376785"/>
          </a:xfrm>
          <a:prstGeom prst="rect">
            <a:avLst/>
          </a:prstGeom>
          <a:noFill/>
          <a:ln w="28575" cap="flat" cmpd="sng">
            <a:solidFill>
              <a:srgbClr val="00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25;p2">
            <a:extLst>
              <a:ext uri="{FF2B5EF4-FFF2-40B4-BE49-F238E27FC236}">
                <a16:creationId xmlns:a16="http://schemas.microsoft.com/office/drawing/2014/main" id="{C8F9E4CE-41AE-9B7A-BD7E-C204B9022140}"/>
              </a:ext>
            </a:extLst>
          </p:cNvPr>
          <p:cNvSpPr/>
          <p:nvPr/>
        </p:nvSpPr>
        <p:spPr>
          <a:xfrm rot="18900000">
            <a:off x="699614" y="5618666"/>
            <a:ext cx="188393" cy="188393"/>
          </a:xfrm>
          <a:prstGeom prst="rect">
            <a:avLst/>
          </a:prstGeom>
          <a:noFill/>
          <a:ln w="28575" cap="flat" cmpd="sng">
            <a:solidFill>
              <a:srgbClr val="00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26;p2">
            <a:extLst>
              <a:ext uri="{FF2B5EF4-FFF2-40B4-BE49-F238E27FC236}">
                <a16:creationId xmlns:a16="http://schemas.microsoft.com/office/drawing/2014/main" id="{3EC8A07F-9A54-F351-0789-8822393E716A}"/>
              </a:ext>
            </a:extLst>
          </p:cNvPr>
          <p:cNvSpPr/>
          <p:nvPr/>
        </p:nvSpPr>
        <p:spPr>
          <a:xfrm>
            <a:off x="10441724" y="5392350"/>
            <a:ext cx="192021" cy="192021"/>
          </a:xfrm>
          <a:prstGeom prst="ellipse">
            <a:avLst/>
          </a:prstGeom>
          <a:solidFill>
            <a:srgbClr val="07B0D8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2400"/>
          </a:p>
        </p:txBody>
      </p:sp>
      <p:sp>
        <p:nvSpPr>
          <p:cNvPr id="20" name="Google Shape;27;p2">
            <a:extLst>
              <a:ext uri="{FF2B5EF4-FFF2-40B4-BE49-F238E27FC236}">
                <a16:creationId xmlns:a16="http://schemas.microsoft.com/office/drawing/2014/main" id="{E6D84945-F833-4723-9445-6CC8FA35A234}"/>
              </a:ext>
            </a:extLst>
          </p:cNvPr>
          <p:cNvSpPr/>
          <p:nvPr/>
        </p:nvSpPr>
        <p:spPr>
          <a:xfrm>
            <a:off x="2063555" y="1489999"/>
            <a:ext cx="160492" cy="160492"/>
          </a:xfrm>
          <a:prstGeom prst="ellipse">
            <a:avLst/>
          </a:prstGeom>
          <a:solidFill>
            <a:srgbClr val="07B0D8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2400"/>
          </a:p>
        </p:txBody>
      </p:sp>
      <p:sp>
        <p:nvSpPr>
          <p:cNvPr id="21" name="Google Shape;28;p2">
            <a:extLst>
              <a:ext uri="{FF2B5EF4-FFF2-40B4-BE49-F238E27FC236}">
                <a16:creationId xmlns:a16="http://schemas.microsoft.com/office/drawing/2014/main" id="{D3E5FB38-36DB-B3DF-F255-18644EBB578B}"/>
              </a:ext>
            </a:extLst>
          </p:cNvPr>
          <p:cNvSpPr/>
          <p:nvPr/>
        </p:nvSpPr>
        <p:spPr>
          <a:xfrm rot="18900000">
            <a:off x="11262604" y="805361"/>
            <a:ext cx="376785" cy="376785"/>
          </a:xfrm>
          <a:prstGeom prst="rect">
            <a:avLst/>
          </a:prstGeom>
          <a:solidFill>
            <a:srgbClr val="3012AC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9;p2">
            <a:extLst>
              <a:ext uri="{FF2B5EF4-FFF2-40B4-BE49-F238E27FC236}">
                <a16:creationId xmlns:a16="http://schemas.microsoft.com/office/drawing/2014/main" id="{C4D0D69D-2C25-196E-3D97-9222406339E9}"/>
              </a:ext>
            </a:extLst>
          </p:cNvPr>
          <p:cNvSpPr/>
          <p:nvPr/>
        </p:nvSpPr>
        <p:spPr>
          <a:xfrm rot="18900000">
            <a:off x="11315214" y="1128027"/>
            <a:ext cx="271559" cy="271559"/>
          </a:xfrm>
          <a:prstGeom prst="rect">
            <a:avLst/>
          </a:prstGeom>
          <a:noFill/>
          <a:ln w="28575" cap="flat" cmpd="sng">
            <a:solidFill>
              <a:srgbClr val="00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30;p2">
            <a:extLst>
              <a:ext uri="{FF2B5EF4-FFF2-40B4-BE49-F238E27FC236}">
                <a16:creationId xmlns:a16="http://schemas.microsoft.com/office/drawing/2014/main" id="{68675CFA-6F56-C79A-48C4-1B55786B7634}"/>
              </a:ext>
            </a:extLst>
          </p:cNvPr>
          <p:cNvSpPr/>
          <p:nvPr/>
        </p:nvSpPr>
        <p:spPr>
          <a:xfrm rot="18900000">
            <a:off x="605418" y="5943270"/>
            <a:ext cx="376785" cy="376785"/>
          </a:xfrm>
          <a:prstGeom prst="rect">
            <a:avLst/>
          </a:prstGeom>
          <a:solidFill>
            <a:srgbClr val="3012AC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Google Shape;31;p2">
            <a:extLst>
              <a:ext uri="{FF2B5EF4-FFF2-40B4-BE49-F238E27FC236}">
                <a16:creationId xmlns:a16="http://schemas.microsoft.com/office/drawing/2014/main" id="{5C4CC921-0BE4-2D67-CA18-3B6926730953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t="29856" b="27693"/>
          <a:stretch/>
        </p:blipFill>
        <p:spPr>
          <a:xfrm>
            <a:off x="3192229" y="5997700"/>
            <a:ext cx="1271591" cy="275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32;p2">
            <a:extLst>
              <a:ext uri="{FF2B5EF4-FFF2-40B4-BE49-F238E27FC236}">
                <a16:creationId xmlns:a16="http://schemas.microsoft.com/office/drawing/2014/main" id="{D7D48B52-01CA-01FE-6481-229CE3FC694C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005766" y="5712861"/>
            <a:ext cx="633103" cy="84556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33;p2">
            <a:extLst>
              <a:ext uri="{FF2B5EF4-FFF2-40B4-BE49-F238E27FC236}">
                <a16:creationId xmlns:a16="http://schemas.microsoft.com/office/drawing/2014/main" id="{71B06C7D-6F7E-F0DE-F815-51B76FC32030}"/>
              </a:ext>
            </a:extLst>
          </p:cNvPr>
          <p:cNvSpPr/>
          <p:nvPr/>
        </p:nvSpPr>
        <p:spPr>
          <a:xfrm>
            <a:off x="-2438851" y="-369635"/>
            <a:ext cx="4032448" cy="4032448"/>
          </a:xfrm>
          <a:prstGeom prst="ellipse">
            <a:avLst/>
          </a:prstGeom>
          <a:solidFill>
            <a:srgbClr val="07B0D8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2400"/>
          </a:p>
        </p:txBody>
      </p:sp>
      <p:sp>
        <p:nvSpPr>
          <p:cNvPr id="27" name="Google Shape;34;p2">
            <a:extLst>
              <a:ext uri="{FF2B5EF4-FFF2-40B4-BE49-F238E27FC236}">
                <a16:creationId xmlns:a16="http://schemas.microsoft.com/office/drawing/2014/main" id="{6A7A1E6F-F15B-C0E7-9CAA-8A3693B2ECD6}"/>
              </a:ext>
            </a:extLst>
          </p:cNvPr>
          <p:cNvSpPr/>
          <p:nvPr/>
        </p:nvSpPr>
        <p:spPr>
          <a:xfrm>
            <a:off x="-2044709" y="24507"/>
            <a:ext cx="3244167" cy="3244167"/>
          </a:xfrm>
          <a:prstGeom prst="ellipse">
            <a:avLst/>
          </a:prstGeom>
          <a:noFill/>
          <a:ln w="28575" cap="flat" cmpd="sng">
            <a:solidFill>
              <a:srgbClr val="0085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4630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E4841F1-E7DE-FE47-0C1D-BC3EC752F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185"/>
            <a:ext cx="10515600" cy="132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23EE47-2B07-702F-71F3-2D1AAFEE9B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6684"/>
            <a:ext cx="10515600" cy="4349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842DE0-1F60-6A4D-D60B-29E06287C9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13795-96A2-4C66-A674-437E09C490CD}" type="datetimeFigureOut">
              <a:rPr lang="pt-BR" smtClean="0"/>
              <a:t>10/07/2023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17EF016-5A4E-0F63-7667-38CF8F402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3FD9875-8619-E354-2903-947EFC16B4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C5A00-7D0C-4F74-8197-9E4519319FB6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Google Shape;77;p5">
            <a:extLst>
              <a:ext uri="{FF2B5EF4-FFF2-40B4-BE49-F238E27FC236}">
                <a16:creationId xmlns:a16="http://schemas.microsoft.com/office/drawing/2014/main" id="{E87B80C4-EB58-84FE-613C-DBD59055CF25}"/>
              </a:ext>
            </a:extLst>
          </p:cNvPr>
          <p:cNvSpPr/>
          <p:nvPr/>
        </p:nvSpPr>
        <p:spPr>
          <a:xfrm rot="3166859">
            <a:off x="11771269" y="2342876"/>
            <a:ext cx="1242537" cy="1242537"/>
          </a:xfrm>
          <a:prstGeom prst="rect">
            <a:avLst/>
          </a:prstGeom>
          <a:solidFill>
            <a:srgbClr val="3012AC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78;p5">
            <a:extLst>
              <a:ext uri="{FF2B5EF4-FFF2-40B4-BE49-F238E27FC236}">
                <a16:creationId xmlns:a16="http://schemas.microsoft.com/office/drawing/2014/main" id="{CD39BF45-D2B9-AB67-86EB-DA751DFC325A}"/>
              </a:ext>
            </a:extLst>
          </p:cNvPr>
          <p:cNvSpPr/>
          <p:nvPr/>
        </p:nvSpPr>
        <p:spPr>
          <a:xfrm rot="3166859">
            <a:off x="11900429" y="2472037"/>
            <a:ext cx="984215" cy="984215"/>
          </a:xfrm>
          <a:prstGeom prst="rect">
            <a:avLst/>
          </a:prstGeom>
          <a:noFill/>
          <a:ln w="38100" cap="flat" cmpd="sng">
            <a:solidFill>
              <a:srgbClr val="00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79;p5">
            <a:extLst>
              <a:ext uri="{FF2B5EF4-FFF2-40B4-BE49-F238E27FC236}">
                <a16:creationId xmlns:a16="http://schemas.microsoft.com/office/drawing/2014/main" id="{0C064426-2C12-D601-41D9-1F3E2BEE37BA}"/>
              </a:ext>
            </a:extLst>
          </p:cNvPr>
          <p:cNvSpPr/>
          <p:nvPr/>
        </p:nvSpPr>
        <p:spPr>
          <a:xfrm>
            <a:off x="-1551028" y="3044957"/>
            <a:ext cx="2016224" cy="2016224"/>
          </a:xfrm>
          <a:prstGeom prst="ellipse">
            <a:avLst/>
          </a:prstGeom>
          <a:solidFill>
            <a:srgbClr val="07B0D8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1867"/>
          </a:p>
        </p:txBody>
      </p:sp>
      <p:sp>
        <p:nvSpPr>
          <p:cNvPr id="10" name="Google Shape;80;p5">
            <a:extLst>
              <a:ext uri="{FF2B5EF4-FFF2-40B4-BE49-F238E27FC236}">
                <a16:creationId xmlns:a16="http://schemas.microsoft.com/office/drawing/2014/main" id="{D506472C-2FC1-ECDB-77A0-1CEDDCEE8A48}"/>
              </a:ext>
            </a:extLst>
          </p:cNvPr>
          <p:cNvSpPr/>
          <p:nvPr/>
        </p:nvSpPr>
        <p:spPr>
          <a:xfrm>
            <a:off x="-1353958" y="3242027"/>
            <a:ext cx="1622084" cy="1622084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1867"/>
          </a:p>
        </p:txBody>
      </p:sp>
      <p:sp>
        <p:nvSpPr>
          <p:cNvPr id="11" name="Google Shape;87;p5">
            <a:extLst>
              <a:ext uri="{FF2B5EF4-FFF2-40B4-BE49-F238E27FC236}">
                <a16:creationId xmlns:a16="http://schemas.microsoft.com/office/drawing/2014/main" id="{B5CD13A3-51A8-151F-0C56-E5EF1EF84A67}"/>
              </a:ext>
            </a:extLst>
          </p:cNvPr>
          <p:cNvSpPr/>
          <p:nvPr/>
        </p:nvSpPr>
        <p:spPr>
          <a:xfrm rot="18900000">
            <a:off x="559517" y="397128"/>
            <a:ext cx="188393" cy="188393"/>
          </a:xfrm>
          <a:prstGeom prst="rect">
            <a:avLst/>
          </a:prstGeom>
          <a:noFill/>
          <a:ln w="28575" cap="flat" cmpd="sng">
            <a:solidFill>
              <a:srgbClr val="00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88;p5">
            <a:extLst>
              <a:ext uri="{FF2B5EF4-FFF2-40B4-BE49-F238E27FC236}">
                <a16:creationId xmlns:a16="http://schemas.microsoft.com/office/drawing/2014/main" id="{6E706EC8-B8B2-59CE-8FB7-7A8E8727AE9C}"/>
              </a:ext>
            </a:extLst>
          </p:cNvPr>
          <p:cNvSpPr/>
          <p:nvPr/>
        </p:nvSpPr>
        <p:spPr>
          <a:xfrm rot="18900000">
            <a:off x="11597961" y="5861524"/>
            <a:ext cx="376785" cy="376785"/>
          </a:xfrm>
          <a:prstGeom prst="rect">
            <a:avLst/>
          </a:prstGeom>
          <a:solidFill>
            <a:srgbClr val="3012AC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89;p5">
            <a:extLst>
              <a:ext uri="{FF2B5EF4-FFF2-40B4-BE49-F238E27FC236}">
                <a16:creationId xmlns:a16="http://schemas.microsoft.com/office/drawing/2014/main" id="{2C925369-936C-C2FA-6C99-C246201A913E}"/>
              </a:ext>
            </a:extLst>
          </p:cNvPr>
          <p:cNvSpPr/>
          <p:nvPr/>
        </p:nvSpPr>
        <p:spPr>
          <a:xfrm rot="18900000">
            <a:off x="11650571" y="6184190"/>
            <a:ext cx="271559" cy="271559"/>
          </a:xfrm>
          <a:prstGeom prst="rect">
            <a:avLst/>
          </a:prstGeom>
          <a:noFill/>
          <a:ln w="28575" cap="flat" cmpd="sng">
            <a:solidFill>
              <a:srgbClr val="00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0;p5">
            <a:extLst>
              <a:ext uri="{FF2B5EF4-FFF2-40B4-BE49-F238E27FC236}">
                <a16:creationId xmlns:a16="http://schemas.microsoft.com/office/drawing/2014/main" id="{995A545E-BB38-D099-1B16-471186905DB2}"/>
              </a:ext>
            </a:extLst>
          </p:cNvPr>
          <p:cNvSpPr/>
          <p:nvPr/>
        </p:nvSpPr>
        <p:spPr>
          <a:xfrm rot="18900000">
            <a:off x="465321" y="721732"/>
            <a:ext cx="376785" cy="376785"/>
          </a:xfrm>
          <a:prstGeom prst="rect">
            <a:avLst/>
          </a:prstGeom>
          <a:solidFill>
            <a:srgbClr val="3012AC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91;p5">
            <a:extLst>
              <a:ext uri="{FF2B5EF4-FFF2-40B4-BE49-F238E27FC236}">
                <a16:creationId xmlns:a16="http://schemas.microsoft.com/office/drawing/2014/main" id="{95B53BAD-4758-1860-100C-D0DCC318FCB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7597" y="6049916"/>
            <a:ext cx="470425" cy="628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92;p5">
            <a:extLst>
              <a:ext uri="{FF2B5EF4-FFF2-40B4-BE49-F238E27FC236}">
                <a16:creationId xmlns:a16="http://schemas.microsoft.com/office/drawing/2014/main" id="{320E8BB2-4E44-8F5F-0EAB-B475861BC7A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r="77446"/>
          <a:stretch/>
        </p:blipFill>
        <p:spPr>
          <a:xfrm>
            <a:off x="5846812" y="356659"/>
            <a:ext cx="470425" cy="47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93;p5">
            <a:extLst>
              <a:ext uri="{FF2B5EF4-FFF2-40B4-BE49-F238E27FC236}">
                <a16:creationId xmlns:a16="http://schemas.microsoft.com/office/drawing/2014/main" id="{5B5DB85B-8FFD-E319-92BE-19D86036706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151038" y="5953703"/>
            <a:ext cx="3247281" cy="298690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95;p5">
            <a:extLst>
              <a:ext uri="{FF2B5EF4-FFF2-40B4-BE49-F238E27FC236}">
                <a16:creationId xmlns:a16="http://schemas.microsoft.com/office/drawing/2014/main" id="{DDD34798-24E3-AC28-3B59-9FF348B6AEB1}"/>
              </a:ext>
            </a:extLst>
          </p:cNvPr>
          <p:cNvSpPr/>
          <p:nvPr/>
        </p:nvSpPr>
        <p:spPr>
          <a:xfrm>
            <a:off x="427990" y="4768100"/>
            <a:ext cx="192021" cy="192021"/>
          </a:xfrm>
          <a:prstGeom prst="ellipse">
            <a:avLst/>
          </a:prstGeom>
          <a:solidFill>
            <a:srgbClr val="07B0D8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1867"/>
          </a:p>
        </p:txBody>
      </p:sp>
      <p:sp>
        <p:nvSpPr>
          <p:cNvPr id="19" name="Google Shape;96;p5">
            <a:extLst>
              <a:ext uri="{FF2B5EF4-FFF2-40B4-BE49-F238E27FC236}">
                <a16:creationId xmlns:a16="http://schemas.microsoft.com/office/drawing/2014/main" id="{1DBA49F3-F8B0-AA39-04D3-6F210702B09C}"/>
              </a:ext>
            </a:extLst>
          </p:cNvPr>
          <p:cNvSpPr/>
          <p:nvPr/>
        </p:nvSpPr>
        <p:spPr>
          <a:xfrm>
            <a:off x="11220459" y="1997615"/>
            <a:ext cx="192021" cy="192021"/>
          </a:xfrm>
          <a:prstGeom prst="ellipse">
            <a:avLst/>
          </a:prstGeom>
          <a:solidFill>
            <a:srgbClr val="07B0D8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1867"/>
          </a:p>
        </p:txBody>
      </p:sp>
      <p:sp>
        <p:nvSpPr>
          <p:cNvPr id="20" name="Google Shape;97;p5">
            <a:extLst>
              <a:ext uri="{FF2B5EF4-FFF2-40B4-BE49-F238E27FC236}">
                <a16:creationId xmlns:a16="http://schemas.microsoft.com/office/drawing/2014/main" id="{954FC218-289B-F551-51D9-723B77936EBD}"/>
              </a:ext>
            </a:extLst>
          </p:cNvPr>
          <p:cNvSpPr/>
          <p:nvPr/>
        </p:nvSpPr>
        <p:spPr>
          <a:xfrm rot="18900000">
            <a:off x="143588" y="5765312"/>
            <a:ext cx="376785" cy="376785"/>
          </a:xfrm>
          <a:prstGeom prst="rect">
            <a:avLst/>
          </a:prstGeom>
          <a:noFill/>
          <a:ln w="28575" cap="flat" cmpd="sng">
            <a:solidFill>
              <a:srgbClr val="00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98;p5">
            <a:extLst>
              <a:ext uri="{FF2B5EF4-FFF2-40B4-BE49-F238E27FC236}">
                <a16:creationId xmlns:a16="http://schemas.microsoft.com/office/drawing/2014/main" id="{826F26F3-E70A-B083-0160-FF1D401AED3B}"/>
              </a:ext>
            </a:extLst>
          </p:cNvPr>
          <p:cNvSpPr/>
          <p:nvPr/>
        </p:nvSpPr>
        <p:spPr>
          <a:xfrm rot="18900000">
            <a:off x="-50247" y="5444840"/>
            <a:ext cx="188393" cy="188393"/>
          </a:xfrm>
          <a:prstGeom prst="rect">
            <a:avLst/>
          </a:prstGeom>
          <a:noFill/>
          <a:ln w="28575" cap="flat" cmpd="sng">
            <a:solidFill>
              <a:srgbClr val="00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99;p5">
            <a:extLst>
              <a:ext uri="{FF2B5EF4-FFF2-40B4-BE49-F238E27FC236}">
                <a16:creationId xmlns:a16="http://schemas.microsoft.com/office/drawing/2014/main" id="{52EFBAE6-485E-715F-06C4-815F93B135BF}"/>
              </a:ext>
            </a:extLst>
          </p:cNvPr>
          <p:cNvSpPr/>
          <p:nvPr/>
        </p:nvSpPr>
        <p:spPr>
          <a:xfrm rot="18900000">
            <a:off x="11752780" y="1484729"/>
            <a:ext cx="376785" cy="376785"/>
          </a:xfrm>
          <a:prstGeom prst="rect">
            <a:avLst/>
          </a:prstGeom>
          <a:noFill/>
          <a:ln w="28575" cap="flat" cmpd="sng">
            <a:solidFill>
              <a:srgbClr val="00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00;p5">
            <a:extLst>
              <a:ext uri="{FF2B5EF4-FFF2-40B4-BE49-F238E27FC236}">
                <a16:creationId xmlns:a16="http://schemas.microsoft.com/office/drawing/2014/main" id="{BA55CA6E-A05B-B0C1-8F96-BE30FC6F57D9}"/>
              </a:ext>
            </a:extLst>
          </p:cNvPr>
          <p:cNvSpPr/>
          <p:nvPr/>
        </p:nvSpPr>
        <p:spPr>
          <a:xfrm rot="18900000">
            <a:off x="11558945" y="1164257"/>
            <a:ext cx="188393" cy="188393"/>
          </a:xfrm>
          <a:prstGeom prst="rect">
            <a:avLst/>
          </a:prstGeom>
          <a:noFill/>
          <a:ln w="28575" cap="flat" cmpd="sng">
            <a:solidFill>
              <a:srgbClr val="00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690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AEA7BEA-E9BD-601B-619B-7349ECA8D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185"/>
            <a:ext cx="10515600" cy="132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6AD685B-F0A7-37D0-E5BD-952BAFD386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6684"/>
            <a:ext cx="10515600" cy="4349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3AE7812-1FE0-0EC8-BDA6-BAFF0EEA74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CF71B-743F-40F8-8271-57EE9D4FE1B1}" type="datetimeFigureOut">
              <a:rPr lang="pt-BR" smtClean="0"/>
              <a:t>10/07/2023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E561FC2-A59C-2A08-00B4-ED08BFAF90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A1E90A-A5E1-D522-C9E3-583A80BBE4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4501D6-CACF-4C58-8FE0-9D4F587E6F6C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Google Shape;37;p3">
            <a:extLst>
              <a:ext uri="{FF2B5EF4-FFF2-40B4-BE49-F238E27FC236}">
                <a16:creationId xmlns:a16="http://schemas.microsoft.com/office/drawing/2014/main" id="{B2C83C2C-AA06-99A8-D88A-6BAD7809974E}"/>
              </a:ext>
            </a:extLst>
          </p:cNvPr>
          <p:cNvSpPr txBox="1"/>
          <p:nvPr/>
        </p:nvSpPr>
        <p:spPr>
          <a:xfrm>
            <a:off x="9859761" y="6633502"/>
            <a:ext cx="28448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 sz="16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38;p3">
            <a:extLst>
              <a:ext uri="{FF2B5EF4-FFF2-40B4-BE49-F238E27FC236}">
                <a16:creationId xmlns:a16="http://schemas.microsoft.com/office/drawing/2014/main" id="{809F1CC5-5FBF-A5B4-2AEF-ACB7BB6F0067}"/>
              </a:ext>
            </a:extLst>
          </p:cNvPr>
          <p:cNvSpPr/>
          <p:nvPr/>
        </p:nvSpPr>
        <p:spPr>
          <a:xfrm>
            <a:off x="-2438851" y="-2139619"/>
            <a:ext cx="4032448" cy="4032448"/>
          </a:xfrm>
          <a:prstGeom prst="ellipse">
            <a:avLst/>
          </a:prstGeom>
          <a:solidFill>
            <a:srgbClr val="07B0D8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1867"/>
          </a:p>
        </p:txBody>
      </p:sp>
      <p:pic>
        <p:nvPicPr>
          <p:cNvPr id="9" name="Google Shape;39;p3">
            <a:extLst>
              <a:ext uri="{FF2B5EF4-FFF2-40B4-BE49-F238E27FC236}">
                <a16:creationId xmlns:a16="http://schemas.microsoft.com/office/drawing/2014/main" id="{668FB2F6-9034-B177-3841-80659480CC7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7567" b="3357"/>
          <a:stretch/>
        </p:blipFill>
        <p:spPr>
          <a:xfrm rot="3913033">
            <a:off x="-3274013" y="396822"/>
            <a:ext cx="5702773" cy="3890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0;p3">
            <a:extLst>
              <a:ext uri="{FF2B5EF4-FFF2-40B4-BE49-F238E27FC236}">
                <a16:creationId xmlns:a16="http://schemas.microsoft.com/office/drawing/2014/main" id="{84B5DCB6-EDB5-0B68-07F1-EA70BB0B150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0147" t="2372" r="8248"/>
          <a:stretch/>
        </p:blipFill>
        <p:spPr>
          <a:xfrm rot="14673605">
            <a:off x="10411601" y="2222337"/>
            <a:ext cx="4927601" cy="3952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1;p3">
            <a:extLst>
              <a:ext uri="{FF2B5EF4-FFF2-40B4-BE49-F238E27FC236}">
                <a16:creationId xmlns:a16="http://schemas.microsoft.com/office/drawing/2014/main" id="{0AD43B66-CFAB-8F25-785D-01D9C2C0359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2293937" y="3229551"/>
            <a:ext cx="3919544" cy="360526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42;p3">
            <a:extLst>
              <a:ext uri="{FF2B5EF4-FFF2-40B4-BE49-F238E27FC236}">
                <a16:creationId xmlns:a16="http://schemas.microsoft.com/office/drawing/2014/main" id="{C3FB4E31-8EA9-29AC-438C-1DBB9919CA23}"/>
              </a:ext>
            </a:extLst>
          </p:cNvPr>
          <p:cNvSpPr/>
          <p:nvPr/>
        </p:nvSpPr>
        <p:spPr>
          <a:xfrm>
            <a:off x="-2044709" y="-1745477"/>
            <a:ext cx="3244167" cy="3244167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1867"/>
          </a:p>
        </p:txBody>
      </p:sp>
      <p:pic>
        <p:nvPicPr>
          <p:cNvPr id="13" name="Google Shape;43;p3">
            <a:extLst>
              <a:ext uri="{FF2B5EF4-FFF2-40B4-BE49-F238E27FC236}">
                <a16:creationId xmlns:a16="http://schemas.microsoft.com/office/drawing/2014/main" id="{83EC011F-E836-7622-B6AD-493814684A0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r="77446"/>
          <a:stretch/>
        </p:blipFill>
        <p:spPr>
          <a:xfrm>
            <a:off x="5860788" y="551635"/>
            <a:ext cx="470425" cy="47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44;p3">
            <a:extLst>
              <a:ext uri="{FF2B5EF4-FFF2-40B4-BE49-F238E27FC236}">
                <a16:creationId xmlns:a16="http://schemas.microsoft.com/office/drawing/2014/main" id="{6586DD00-3B0F-7A37-F096-5E1D3A7736F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1004" t="5653" r="10261"/>
          <a:stretch/>
        </p:blipFill>
        <p:spPr>
          <a:xfrm>
            <a:off x="10992545" y="2264305"/>
            <a:ext cx="3086100" cy="340146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45;p3">
            <a:extLst>
              <a:ext uri="{FF2B5EF4-FFF2-40B4-BE49-F238E27FC236}">
                <a16:creationId xmlns:a16="http://schemas.microsoft.com/office/drawing/2014/main" id="{6E8E70AB-A0B5-4F9A-14B1-006832DC9C88}"/>
              </a:ext>
            </a:extLst>
          </p:cNvPr>
          <p:cNvSpPr/>
          <p:nvPr/>
        </p:nvSpPr>
        <p:spPr>
          <a:xfrm rot="18900000">
            <a:off x="552614" y="3122994"/>
            <a:ext cx="376785" cy="376785"/>
          </a:xfrm>
          <a:prstGeom prst="rect">
            <a:avLst/>
          </a:prstGeom>
          <a:noFill/>
          <a:ln w="28575" cap="flat" cmpd="sng">
            <a:solidFill>
              <a:srgbClr val="00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46;p3">
            <a:extLst>
              <a:ext uri="{FF2B5EF4-FFF2-40B4-BE49-F238E27FC236}">
                <a16:creationId xmlns:a16="http://schemas.microsoft.com/office/drawing/2014/main" id="{CDE5116F-C5D5-DC5B-3B40-6158AB3AC17E}"/>
              </a:ext>
            </a:extLst>
          </p:cNvPr>
          <p:cNvSpPr/>
          <p:nvPr/>
        </p:nvSpPr>
        <p:spPr>
          <a:xfrm rot="18900000">
            <a:off x="358780" y="2802522"/>
            <a:ext cx="188393" cy="188393"/>
          </a:xfrm>
          <a:prstGeom prst="rect">
            <a:avLst/>
          </a:prstGeom>
          <a:noFill/>
          <a:ln w="28575" cap="flat" cmpd="sng">
            <a:solidFill>
              <a:srgbClr val="00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47;p3">
            <a:extLst>
              <a:ext uri="{FF2B5EF4-FFF2-40B4-BE49-F238E27FC236}">
                <a16:creationId xmlns:a16="http://schemas.microsoft.com/office/drawing/2014/main" id="{26CA2413-2CE1-02B4-A2EA-0EA12A0653F2}"/>
              </a:ext>
            </a:extLst>
          </p:cNvPr>
          <p:cNvSpPr/>
          <p:nvPr/>
        </p:nvSpPr>
        <p:spPr>
          <a:xfrm rot="18900000">
            <a:off x="713164" y="5772276"/>
            <a:ext cx="188393" cy="188393"/>
          </a:xfrm>
          <a:prstGeom prst="rect">
            <a:avLst/>
          </a:prstGeom>
          <a:noFill/>
          <a:ln w="28575" cap="flat" cmpd="sng">
            <a:solidFill>
              <a:srgbClr val="00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48;p3">
            <a:extLst>
              <a:ext uri="{FF2B5EF4-FFF2-40B4-BE49-F238E27FC236}">
                <a16:creationId xmlns:a16="http://schemas.microsoft.com/office/drawing/2014/main" id="{81A6C730-BF99-E03A-9EA1-DE555A9E8EAA}"/>
              </a:ext>
            </a:extLst>
          </p:cNvPr>
          <p:cNvSpPr/>
          <p:nvPr/>
        </p:nvSpPr>
        <p:spPr>
          <a:xfrm>
            <a:off x="1021457" y="2763503"/>
            <a:ext cx="160492" cy="160492"/>
          </a:xfrm>
          <a:prstGeom prst="ellipse">
            <a:avLst/>
          </a:prstGeom>
          <a:solidFill>
            <a:srgbClr val="07B0D8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1867"/>
          </a:p>
        </p:txBody>
      </p:sp>
      <p:sp>
        <p:nvSpPr>
          <p:cNvPr id="19" name="Google Shape;49;p3">
            <a:extLst>
              <a:ext uri="{FF2B5EF4-FFF2-40B4-BE49-F238E27FC236}">
                <a16:creationId xmlns:a16="http://schemas.microsoft.com/office/drawing/2014/main" id="{81842733-98C5-2D9E-D110-52A03CC45025}"/>
              </a:ext>
            </a:extLst>
          </p:cNvPr>
          <p:cNvSpPr/>
          <p:nvPr/>
        </p:nvSpPr>
        <p:spPr>
          <a:xfrm rot="18900000">
            <a:off x="11262604" y="1041216"/>
            <a:ext cx="376785" cy="376785"/>
          </a:xfrm>
          <a:prstGeom prst="rect">
            <a:avLst/>
          </a:prstGeom>
          <a:solidFill>
            <a:srgbClr val="3012AC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50;p3">
            <a:extLst>
              <a:ext uri="{FF2B5EF4-FFF2-40B4-BE49-F238E27FC236}">
                <a16:creationId xmlns:a16="http://schemas.microsoft.com/office/drawing/2014/main" id="{2AA31207-D373-D148-C07D-B503EC357AD9}"/>
              </a:ext>
            </a:extLst>
          </p:cNvPr>
          <p:cNvSpPr/>
          <p:nvPr/>
        </p:nvSpPr>
        <p:spPr>
          <a:xfrm rot="18900000">
            <a:off x="11315214" y="1363882"/>
            <a:ext cx="271559" cy="271559"/>
          </a:xfrm>
          <a:prstGeom prst="rect">
            <a:avLst/>
          </a:prstGeom>
          <a:noFill/>
          <a:ln w="28575" cap="flat" cmpd="sng">
            <a:solidFill>
              <a:srgbClr val="00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51;p3">
            <a:extLst>
              <a:ext uri="{FF2B5EF4-FFF2-40B4-BE49-F238E27FC236}">
                <a16:creationId xmlns:a16="http://schemas.microsoft.com/office/drawing/2014/main" id="{B4EACA6B-D803-1892-6231-7C3BD60031A9}"/>
              </a:ext>
            </a:extLst>
          </p:cNvPr>
          <p:cNvSpPr/>
          <p:nvPr/>
        </p:nvSpPr>
        <p:spPr>
          <a:xfrm rot="18900000">
            <a:off x="618968" y="6096880"/>
            <a:ext cx="376785" cy="376785"/>
          </a:xfrm>
          <a:prstGeom prst="rect">
            <a:avLst/>
          </a:prstGeom>
          <a:solidFill>
            <a:srgbClr val="3012AC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53;p3">
            <a:extLst>
              <a:ext uri="{FF2B5EF4-FFF2-40B4-BE49-F238E27FC236}">
                <a16:creationId xmlns:a16="http://schemas.microsoft.com/office/drawing/2014/main" id="{EDA833F6-F369-E770-7E35-7154DD68EF45}"/>
              </a:ext>
            </a:extLst>
          </p:cNvPr>
          <p:cNvSpPr/>
          <p:nvPr/>
        </p:nvSpPr>
        <p:spPr>
          <a:xfrm rot="3166859">
            <a:off x="10783555" y="5078149"/>
            <a:ext cx="3744416" cy="3744416"/>
          </a:xfrm>
          <a:prstGeom prst="rect">
            <a:avLst/>
          </a:prstGeom>
          <a:solidFill>
            <a:srgbClr val="3012AC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54;p3">
            <a:extLst>
              <a:ext uri="{FF2B5EF4-FFF2-40B4-BE49-F238E27FC236}">
                <a16:creationId xmlns:a16="http://schemas.microsoft.com/office/drawing/2014/main" id="{6B351D3E-C050-89B1-63B5-9D3767CB84A6}"/>
              </a:ext>
            </a:extLst>
          </p:cNvPr>
          <p:cNvSpPr/>
          <p:nvPr/>
        </p:nvSpPr>
        <p:spPr>
          <a:xfrm rot="3166859">
            <a:off x="11172790" y="5467383"/>
            <a:ext cx="2965953" cy="2965953"/>
          </a:xfrm>
          <a:prstGeom prst="rect">
            <a:avLst/>
          </a:prstGeom>
          <a:noFill/>
          <a:ln w="38100" cap="flat" cmpd="sng">
            <a:solidFill>
              <a:srgbClr val="00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55;p3">
            <a:extLst>
              <a:ext uri="{FF2B5EF4-FFF2-40B4-BE49-F238E27FC236}">
                <a16:creationId xmlns:a16="http://schemas.microsoft.com/office/drawing/2014/main" id="{0DE3F7A8-8E85-F763-6CF9-F2DF29EE74FC}"/>
              </a:ext>
            </a:extLst>
          </p:cNvPr>
          <p:cNvSpPr/>
          <p:nvPr/>
        </p:nvSpPr>
        <p:spPr>
          <a:xfrm rot="18900000">
            <a:off x="11249073" y="2198414"/>
            <a:ext cx="376785" cy="376785"/>
          </a:xfrm>
          <a:prstGeom prst="rect">
            <a:avLst/>
          </a:prstGeom>
          <a:noFill/>
          <a:ln w="28575" cap="flat" cmpd="sng">
            <a:solidFill>
              <a:srgbClr val="00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56;p3">
            <a:extLst>
              <a:ext uri="{FF2B5EF4-FFF2-40B4-BE49-F238E27FC236}">
                <a16:creationId xmlns:a16="http://schemas.microsoft.com/office/drawing/2014/main" id="{141A6A77-075A-4C3B-041F-E7E9B0F92536}"/>
              </a:ext>
            </a:extLst>
          </p:cNvPr>
          <p:cNvSpPr/>
          <p:nvPr/>
        </p:nvSpPr>
        <p:spPr>
          <a:xfrm>
            <a:off x="11058446" y="4327032"/>
            <a:ext cx="192021" cy="192021"/>
          </a:xfrm>
          <a:prstGeom prst="ellipse">
            <a:avLst/>
          </a:prstGeom>
          <a:solidFill>
            <a:srgbClr val="07B0D8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1867"/>
          </a:p>
        </p:txBody>
      </p:sp>
      <p:pic>
        <p:nvPicPr>
          <p:cNvPr id="26" name="Google Shape;57;p3">
            <a:extLst>
              <a:ext uri="{FF2B5EF4-FFF2-40B4-BE49-F238E27FC236}">
                <a16:creationId xmlns:a16="http://schemas.microsoft.com/office/drawing/2014/main" id="{F513FB18-63C1-D73B-9EAC-9EAC6CDE6913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17597" y="5969056"/>
            <a:ext cx="470425" cy="6282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1854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334327"/>
            <a:ext cx="10515600" cy="17638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BR" sz="4800" dirty="0"/>
              <a:t>Redes Sem Fio e Internet das Coisas</a:t>
            </a:r>
            <a:br>
              <a:rPr lang="pt-BR" sz="4800" dirty="0"/>
            </a:br>
            <a:r>
              <a:rPr lang="pt-BR" sz="4800" dirty="0"/>
              <a:t>A01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body" idx="1"/>
          </p:nvPr>
        </p:nvSpPr>
        <p:spPr>
          <a:xfrm>
            <a:off x="7703706" y="6317384"/>
            <a:ext cx="2253095" cy="443634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Andrey Bessa</a:t>
            </a:r>
          </a:p>
        </p:txBody>
      </p:sp>
    </p:spTree>
    <p:extLst>
      <p:ext uri="{BB962C8B-B14F-4D97-AF65-F5344CB8AC3E}">
        <p14:creationId xmlns:p14="http://schemas.microsoft.com/office/powerpoint/2010/main" val="384584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4877388-6DD9-4DD0-AB07-31B036775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983" y="960877"/>
            <a:ext cx="7367046" cy="322756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4565E5A6-7308-41DA-B363-A696C4FA7ACB}"/>
              </a:ext>
            </a:extLst>
          </p:cNvPr>
          <p:cNvSpPr txBox="1"/>
          <p:nvPr/>
        </p:nvSpPr>
        <p:spPr>
          <a:xfrm>
            <a:off x="5142343" y="6458503"/>
            <a:ext cx="1907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Fonte: Bessa (2020)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6833EDD-13D8-4BC5-ACE7-21362D98E654}"/>
              </a:ext>
            </a:extLst>
          </p:cNvPr>
          <p:cNvSpPr txBox="1"/>
          <p:nvPr/>
        </p:nvSpPr>
        <p:spPr>
          <a:xfrm>
            <a:off x="769545" y="3938477"/>
            <a:ext cx="1130238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pt-BR" b="1" i="0" dirty="0">
                <a:solidFill>
                  <a:srgbClr val="222222"/>
                </a:solidFill>
                <a:effectLst/>
                <a:latin typeface="open sans"/>
              </a:rPr>
              <a:t>WWAN ou WWMAN – Rede de Longa Distância Sem Fio</a:t>
            </a:r>
          </a:p>
          <a:p>
            <a:pPr algn="l" fontAlgn="base"/>
            <a:r>
              <a:rPr lang="pt-BR" b="0" i="0" dirty="0">
                <a:solidFill>
                  <a:srgbClr val="222222"/>
                </a:solidFill>
                <a:effectLst/>
                <a:latin typeface="open sans"/>
              </a:rPr>
              <a:t>	Com um alcance ainda maior, a WWAN, ou Rede de Longa Distância Sem Fio, alcança diversas partes do mundo. Justamente por isso, a WWAN está mais sujeita a ruídos.</a:t>
            </a:r>
          </a:p>
        </p:txBody>
      </p:sp>
    </p:spTree>
    <p:extLst>
      <p:ext uri="{BB962C8B-B14F-4D97-AF65-F5344CB8AC3E}">
        <p14:creationId xmlns:p14="http://schemas.microsoft.com/office/powerpoint/2010/main" val="33593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D9D2817-C9CC-42D3-9D35-1316F9382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277" y="947906"/>
            <a:ext cx="9190917" cy="3136335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9E0F8F-AD3F-43C0-AC6E-5D23EBC540B3}"/>
              </a:ext>
            </a:extLst>
          </p:cNvPr>
          <p:cNvSpPr txBox="1"/>
          <p:nvPr/>
        </p:nvSpPr>
        <p:spPr>
          <a:xfrm>
            <a:off x="688063" y="4024001"/>
            <a:ext cx="1124501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solidFill>
                  <a:srgbClr val="222222"/>
                </a:solidFill>
                <a:latin typeface="arial" panose="020B0604020202020204" pitchFamily="34" charset="0"/>
              </a:rPr>
              <a:t>W</a:t>
            </a:r>
            <a:r>
              <a:rPr lang="pt-BR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RAN – Regional </a:t>
            </a:r>
            <a:r>
              <a:rPr lang="pt-BR" b="1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Area</a:t>
            </a:r>
            <a:r>
              <a:rPr lang="pt-BR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Network Sem Fio</a:t>
            </a:r>
            <a:endParaRPr lang="pt-B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algn="just"/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	Essa rede utiliza uma topologia do tipo multiponto e integra os últimos avanços tecnológicos da transmissão e recepção sem fio. Este padrão também adota um novo conceito de ocupação dos canais de TV das bandas </a:t>
            </a:r>
            <a:r>
              <a:rPr lang="pt-BR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VHF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 </a:t>
            </a:r>
            <a:r>
              <a:rPr lang="pt-BR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UHF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quando estes não estão sendo utilizados pelas concessionárias licenciadas, denominado rádio cognitivo.</a:t>
            </a:r>
          </a:p>
          <a:p>
            <a:pPr algn="just"/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just"/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</a:rPr>
              <a:t>	</a:t>
            </a:r>
            <a:r>
              <a:rPr lang="pt-BR" b="0" i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“Uma das funcionalidades do rádio cognitivo é detectar as frequências do espectro eletromagnético que não estão sendo utilizadas ou que têm pouca interferência e, por meio de algoritmos específicos, fazer a alocação dinâmica nesses espaços vazios” – BAZZO (2014)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224570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4565E5A6-7308-41DA-B363-A696C4FA7ACB}"/>
              </a:ext>
            </a:extLst>
          </p:cNvPr>
          <p:cNvSpPr txBox="1"/>
          <p:nvPr/>
        </p:nvSpPr>
        <p:spPr>
          <a:xfrm>
            <a:off x="2027977" y="6104742"/>
            <a:ext cx="3048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Fonte: </a:t>
            </a:r>
            <a:r>
              <a:rPr lang="pt-BR" sz="1400" i="1" dirty="0"/>
              <a:t>ROCHOL (2020)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A687556-82F7-45CD-95EC-CE9CE10DDE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7351" t="7743" r="3762" b="3951"/>
          <a:stretch/>
        </p:blipFill>
        <p:spPr>
          <a:xfrm>
            <a:off x="677500" y="1493820"/>
            <a:ext cx="10836999" cy="430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4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B1E35E0F-8CFA-4421-9492-F1ADD2A11D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7" t="4369" r="8713" b="1697"/>
          <a:stretch/>
        </p:blipFill>
        <p:spPr>
          <a:xfrm>
            <a:off x="2462543" y="1004939"/>
            <a:ext cx="7360467" cy="49613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4565E5A6-7308-41DA-B363-A696C4FA7ACB}"/>
              </a:ext>
            </a:extLst>
          </p:cNvPr>
          <p:cNvSpPr txBox="1"/>
          <p:nvPr/>
        </p:nvSpPr>
        <p:spPr>
          <a:xfrm>
            <a:off x="6799153" y="5966239"/>
            <a:ext cx="4526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Fonte: </a:t>
            </a:r>
            <a:r>
              <a:rPr lang="pt-BR" sz="1400" i="1" dirty="0"/>
              <a:t>Elaborado com base em Cordeiro et l. (2006)</a:t>
            </a:r>
          </a:p>
        </p:txBody>
      </p:sp>
    </p:spTree>
    <p:extLst>
      <p:ext uri="{BB962C8B-B14F-4D97-AF65-F5344CB8AC3E}">
        <p14:creationId xmlns:p14="http://schemas.microsoft.com/office/powerpoint/2010/main" val="193714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4565E5A6-7308-41DA-B363-A696C4FA7ACB}"/>
              </a:ext>
            </a:extLst>
          </p:cNvPr>
          <p:cNvSpPr txBox="1"/>
          <p:nvPr/>
        </p:nvSpPr>
        <p:spPr>
          <a:xfrm>
            <a:off x="7617338" y="5979887"/>
            <a:ext cx="2939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Fonte: </a:t>
            </a:r>
            <a:r>
              <a:rPr lang="pt-BR" sz="1400" i="1" dirty="0"/>
              <a:t>ROCHOL (2020)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173BB04-488D-4A56-867C-5BA42E536A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11689" y="959311"/>
            <a:ext cx="10168621" cy="493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4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54274" y="2857500"/>
            <a:ext cx="9483451" cy="1143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pt-BR" dirty="0"/>
              <a:t>WPAN de Interconexão de Dispositivos</a:t>
            </a:r>
          </a:p>
        </p:txBody>
      </p:sp>
    </p:spTree>
    <p:extLst>
      <p:ext uri="{BB962C8B-B14F-4D97-AF65-F5344CB8AC3E}">
        <p14:creationId xmlns:p14="http://schemas.microsoft.com/office/powerpoint/2010/main" val="248006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52FD33-C2F3-4F6B-9B1A-5F3D51C98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IrDA</a:t>
            </a:r>
            <a:r>
              <a:rPr lang="pt-BR" dirty="0"/>
              <a:t> (</a:t>
            </a:r>
            <a:r>
              <a:rPr lang="pt-BR" dirty="0" err="1"/>
              <a:t>Infrared</a:t>
            </a:r>
            <a:r>
              <a:rPr lang="pt-BR" dirty="0"/>
              <a:t> Data </a:t>
            </a:r>
            <a:r>
              <a:rPr lang="pt-BR" dirty="0" err="1"/>
              <a:t>Association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A80A40-87C1-4A7D-BD2E-2777A1E70B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333333"/>
                </a:solidFill>
                <a:effectLst/>
                <a:latin typeface="Roboto"/>
              </a:rPr>
              <a:t>Mobilidade limitada, um alcance de apenas 2 metros e necessita de linha de vista;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333333"/>
                </a:solidFill>
                <a:latin typeface="Roboto"/>
              </a:rPr>
              <a:t>Substituída pelo Bluetooth.</a:t>
            </a:r>
            <a:endParaRPr lang="pt-BR" b="0" i="0" dirty="0">
              <a:solidFill>
                <a:srgbClr val="333333"/>
              </a:solidFill>
              <a:effectLst/>
              <a:latin typeface="Roboto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136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4565E5A6-7308-41DA-B363-A696C4FA7ACB}"/>
              </a:ext>
            </a:extLst>
          </p:cNvPr>
          <p:cNvSpPr txBox="1"/>
          <p:nvPr/>
        </p:nvSpPr>
        <p:spPr>
          <a:xfrm>
            <a:off x="5142343" y="6458503"/>
            <a:ext cx="1907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Fonte: Bessa (2020)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25CF152-4273-4E6D-8772-6A85E024A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654" y="1149514"/>
            <a:ext cx="7568875" cy="530899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D3768F32-4DD1-4FE7-8354-7FD127E8D69E}"/>
              </a:ext>
            </a:extLst>
          </p:cNvPr>
          <p:cNvSpPr/>
          <p:nvPr/>
        </p:nvSpPr>
        <p:spPr>
          <a:xfrm>
            <a:off x="2096654" y="3232728"/>
            <a:ext cx="8095673" cy="3121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425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B4E79FE-155A-46DF-9C9B-9C542D580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918" y="1162449"/>
            <a:ext cx="4467712" cy="2077668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95D4CB87-2740-4A0F-B157-4107C1DE6FD8}"/>
              </a:ext>
            </a:extLst>
          </p:cNvPr>
          <p:cNvSpPr txBox="1"/>
          <p:nvPr/>
        </p:nvSpPr>
        <p:spPr>
          <a:xfrm>
            <a:off x="624689" y="3852918"/>
            <a:ext cx="11345329" cy="1997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Bef>
                <a:spcPts val="1000"/>
              </a:spcBef>
            </a:pPr>
            <a:r>
              <a:rPr lang="pt-BR" dirty="0">
                <a:solidFill>
                  <a:srgbClr val="333333"/>
                </a:solidFill>
                <a:latin typeface="Roboto"/>
              </a:rPr>
              <a:t>	Este padrão é estruturado de acordo com o modelo OSI (Open Systems </a:t>
            </a:r>
            <a:r>
              <a:rPr lang="pt-BR" dirty="0" err="1">
                <a:solidFill>
                  <a:srgbClr val="333333"/>
                </a:solidFill>
                <a:latin typeface="Roboto"/>
              </a:rPr>
              <a:t>Interconnection</a:t>
            </a:r>
            <a:r>
              <a:rPr lang="pt-BR" dirty="0">
                <a:solidFill>
                  <a:srgbClr val="333333"/>
                </a:solidFill>
                <a:latin typeface="Roboto"/>
              </a:rPr>
              <a:t>) e define suas duas camadas mais baixas, a Camada Física (PHY - </a:t>
            </a:r>
            <a:r>
              <a:rPr lang="pt-BR" dirty="0" err="1">
                <a:solidFill>
                  <a:srgbClr val="333333"/>
                </a:solidFill>
                <a:latin typeface="Roboto"/>
              </a:rPr>
              <a:t>Physical</a:t>
            </a:r>
            <a:r>
              <a:rPr lang="pt-BR" dirty="0">
                <a:solidFill>
                  <a:srgbClr val="333333"/>
                </a:solidFill>
                <a:latin typeface="Roboto"/>
              </a:rPr>
              <a:t> </a:t>
            </a:r>
            <a:r>
              <a:rPr lang="pt-BR" dirty="0" err="1">
                <a:solidFill>
                  <a:srgbClr val="333333"/>
                </a:solidFill>
                <a:latin typeface="Roboto"/>
              </a:rPr>
              <a:t>Layer</a:t>
            </a:r>
            <a:r>
              <a:rPr lang="pt-BR" dirty="0">
                <a:solidFill>
                  <a:srgbClr val="333333"/>
                </a:solidFill>
                <a:latin typeface="Roboto"/>
              </a:rPr>
              <a:t>) e a Camada de Controle </a:t>
            </a:r>
            <a:r>
              <a:rPr lang="pt-BR" sz="1600" dirty="0">
                <a:solidFill>
                  <a:srgbClr val="333333"/>
                </a:solidFill>
                <a:latin typeface="Roboto"/>
              </a:rPr>
              <a:t>de</a:t>
            </a:r>
            <a:r>
              <a:rPr lang="pt-BR" dirty="0">
                <a:solidFill>
                  <a:srgbClr val="333333"/>
                </a:solidFill>
                <a:latin typeface="Roboto"/>
              </a:rPr>
              <a:t> Acesso ao Meio (MAC - </a:t>
            </a:r>
            <a:r>
              <a:rPr lang="pt-BR" dirty="0" err="1">
                <a:solidFill>
                  <a:srgbClr val="333333"/>
                </a:solidFill>
                <a:latin typeface="Roboto"/>
              </a:rPr>
              <a:t>Medium</a:t>
            </a:r>
            <a:r>
              <a:rPr lang="pt-BR" dirty="0">
                <a:solidFill>
                  <a:srgbClr val="333333"/>
                </a:solidFill>
                <a:latin typeface="Roboto"/>
              </a:rPr>
              <a:t> Access </a:t>
            </a:r>
            <a:r>
              <a:rPr lang="pt-BR" dirty="0" err="1">
                <a:solidFill>
                  <a:srgbClr val="333333"/>
                </a:solidFill>
                <a:latin typeface="Roboto"/>
              </a:rPr>
              <a:t>Control</a:t>
            </a:r>
            <a:r>
              <a:rPr lang="pt-BR" dirty="0">
                <a:solidFill>
                  <a:srgbClr val="333333"/>
                </a:solidFill>
                <a:latin typeface="Roboto"/>
              </a:rPr>
              <a:t>). </a:t>
            </a:r>
          </a:p>
          <a:p>
            <a:pPr marL="342900" indent="-342900" algn="just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333333"/>
                </a:solidFill>
                <a:latin typeface="Roboto"/>
              </a:rPr>
              <a:t> 868.0 - 868.6 MHz  - 1 canal (Europa)</a:t>
            </a:r>
          </a:p>
          <a:p>
            <a:pPr marL="342900" indent="-342900" algn="just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333333"/>
                </a:solidFill>
                <a:latin typeface="Roboto"/>
              </a:rPr>
              <a:t> 902.0 - 928.0 MHz  - 10 canais (EUA)</a:t>
            </a:r>
          </a:p>
          <a:p>
            <a:pPr marL="342900" indent="-342900" algn="just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333333"/>
                </a:solidFill>
                <a:latin typeface="Roboto"/>
              </a:rPr>
              <a:t> 2.40   - 2.48 GHz     - 16 canais (em todo o mundo)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69778A3-D910-48B1-81E0-2836D2660ADA}"/>
              </a:ext>
            </a:extLst>
          </p:cNvPr>
          <p:cNvSpPr txBox="1"/>
          <p:nvPr/>
        </p:nvSpPr>
        <p:spPr>
          <a:xfrm>
            <a:off x="3146571" y="3017783"/>
            <a:ext cx="6096000" cy="9233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 dirty="0"/>
              <a:t>Arquitetura</a:t>
            </a:r>
          </a:p>
        </p:txBody>
      </p:sp>
    </p:spTree>
    <p:extLst>
      <p:ext uri="{BB962C8B-B14F-4D97-AF65-F5344CB8AC3E}">
        <p14:creationId xmlns:p14="http://schemas.microsoft.com/office/powerpoint/2010/main" val="228026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>
            <a:extLst>
              <a:ext uri="{FF2B5EF4-FFF2-40B4-BE49-F238E27FC236}">
                <a16:creationId xmlns:a16="http://schemas.microsoft.com/office/drawing/2014/main" id="{95D4CB87-2740-4A0F-B157-4107C1DE6FD8}"/>
              </a:ext>
            </a:extLst>
          </p:cNvPr>
          <p:cNvSpPr txBox="1"/>
          <p:nvPr/>
        </p:nvSpPr>
        <p:spPr>
          <a:xfrm>
            <a:off x="760492" y="2455418"/>
            <a:ext cx="10664982" cy="3403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400" b="1" i="0" dirty="0">
                <a:solidFill>
                  <a:srgbClr val="212529"/>
                </a:solidFill>
                <a:effectLst/>
                <a:latin typeface="-apple-system"/>
              </a:rPr>
              <a:t>FFD - Full Function Device</a:t>
            </a:r>
            <a:r>
              <a:rPr lang="pt-BR" sz="2400" b="1" dirty="0"/>
              <a:t> </a:t>
            </a:r>
            <a:r>
              <a:rPr lang="pt-BR" sz="2400" dirty="0"/>
              <a:t>dispositivos que têm capacidade de ser coordenador da rede e de se comunicar com qualquer outro dispositivo. </a:t>
            </a:r>
          </a:p>
          <a:p>
            <a:pPr marL="342900" indent="-342900" algn="just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 algn="just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400" b="1" i="0" dirty="0">
                <a:solidFill>
                  <a:srgbClr val="212529"/>
                </a:solidFill>
                <a:effectLst/>
                <a:latin typeface="-apple-system"/>
              </a:rPr>
              <a:t>RFD - Reduced Function Device</a:t>
            </a:r>
            <a:r>
              <a:rPr lang="pt-BR" sz="2400" b="1" dirty="0"/>
              <a:t> </a:t>
            </a:r>
            <a:r>
              <a:rPr lang="pt-BR" sz="2400" dirty="0"/>
              <a:t>são dispositivos que executam uma ação simplificada, e em geral, consomem ainda menos energia do que os </a:t>
            </a:r>
            <a:r>
              <a:rPr lang="pt-BR" sz="2400" b="1" dirty="0"/>
              <a:t>FFD</a:t>
            </a:r>
            <a:r>
              <a:rPr lang="pt-BR" sz="2400" dirty="0"/>
              <a:t>, de modo a aumentar a durabilidade das baterias.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69778A3-D910-48B1-81E0-2836D2660ADA}"/>
              </a:ext>
            </a:extLst>
          </p:cNvPr>
          <p:cNvSpPr txBox="1"/>
          <p:nvPr/>
        </p:nvSpPr>
        <p:spPr>
          <a:xfrm>
            <a:off x="4214035" y="1278477"/>
            <a:ext cx="3549296" cy="9233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 dirty="0"/>
              <a:t>Dispositivos</a:t>
            </a:r>
          </a:p>
        </p:txBody>
      </p:sp>
    </p:spTree>
    <p:extLst>
      <p:ext uri="{BB962C8B-B14F-4D97-AF65-F5344CB8AC3E}">
        <p14:creationId xmlns:p14="http://schemas.microsoft.com/office/powerpoint/2010/main" val="404080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Agrupar 17">
            <a:extLst>
              <a:ext uri="{FF2B5EF4-FFF2-40B4-BE49-F238E27FC236}">
                <a16:creationId xmlns:a16="http://schemas.microsoft.com/office/drawing/2014/main" id="{8575291D-0A1C-48B5-BD0F-A76041D0891D}"/>
              </a:ext>
            </a:extLst>
          </p:cNvPr>
          <p:cNvGrpSpPr/>
          <p:nvPr/>
        </p:nvGrpSpPr>
        <p:grpSpPr>
          <a:xfrm>
            <a:off x="2077497" y="1082099"/>
            <a:ext cx="7862454" cy="5415475"/>
            <a:chOff x="2003609" y="1072863"/>
            <a:chExt cx="7862454" cy="5415475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225CF152-4273-4E6D-8772-6A85E024A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3609" y="1072863"/>
              <a:ext cx="7568875" cy="5308990"/>
            </a:xfrm>
            <a:prstGeom prst="rect">
              <a:avLst/>
            </a:prstGeom>
          </p:spPr>
        </p:pic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D3768F32-4DD1-4FE7-8354-7FD127E8D69E}"/>
                </a:ext>
              </a:extLst>
            </p:cNvPr>
            <p:cNvSpPr/>
            <p:nvPr/>
          </p:nvSpPr>
          <p:spPr>
            <a:xfrm>
              <a:off x="2003609" y="2032001"/>
              <a:ext cx="7862454" cy="44563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966BB101-1FE5-4592-AFC3-A4D6B204224D}"/>
              </a:ext>
            </a:extLst>
          </p:cNvPr>
          <p:cNvSpPr txBox="1"/>
          <p:nvPr/>
        </p:nvSpPr>
        <p:spPr>
          <a:xfrm>
            <a:off x="434110" y="2645816"/>
            <a:ext cx="1149896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pt-BR" b="1" i="0" dirty="0">
                <a:solidFill>
                  <a:srgbClr val="222222"/>
                </a:solidFill>
                <a:effectLst/>
                <a:latin typeface="open sans"/>
              </a:rPr>
              <a:t>LAN – Rede Local</a:t>
            </a:r>
          </a:p>
          <a:p>
            <a:pPr algn="l" fontAlgn="base"/>
            <a:r>
              <a:rPr lang="pt-BR" b="0" i="0" dirty="0">
                <a:solidFill>
                  <a:srgbClr val="222222"/>
                </a:solidFill>
                <a:effectLst/>
                <a:latin typeface="open sans"/>
              </a:rPr>
              <a:t>	As chamadas Local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open sans"/>
              </a:rPr>
              <a:t>Area</a:t>
            </a:r>
            <a:r>
              <a:rPr lang="pt-BR" b="0" i="0" dirty="0">
                <a:solidFill>
                  <a:srgbClr val="222222"/>
                </a:solidFill>
                <a:effectLst/>
                <a:latin typeface="open sans"/>
              </a:rPr>
              <a:t> Networks, ou Redes Locais, interligam computadores presentes dentro de um mesmo espaço físico. </a:t>
            </a:r>
          </a:p>
          <a:p>
            <a:pPr algn="l" fontAlgn="base"/>
            <a:endParaRPr lang="pt-BR" b="0" i="0" dirty="0">
              <a:solidFill>
                <a:srgbClr val="222222"/>
              </a:solidFill>
              <a:effectLst/>
              <a:latin typeface="open sans"/>
            </a:endParaRPr>
          </a:p>
          <a:p>
            <a:pPr algn="l" fontAlgn="base"/>
            <a:r>
              <a:rPr lang="pt-BR" b="1" i="0" dirty="0">
                <a:solidFill>
                  <a:schemeClr val="bg1">
                    <a:lumMod val="95000"/>
                  </a:schemeClr>
                </a:solidFill>
                <a:effectLst/>
                <a:latin typeface="open sans"/>
              </a:rPr>
              <a:t>MAN – Rede Metropolitana</a:t>
            </a:r>
          </a:p>
          <a:p>
            <a:pPr algn="l" fontAlgn="base"/>
            <a:r>
              <a:rPr lang="pt-BR" b="0" i="0" dirty="0">
                <a:solidFill>
                  <a:schemeClr val="bg1">
                    <a:lumMod val="95000"/>
                  </a:schemeClr>
                </a:solidFill>
                <a:effectLst/>
                <a:latin typeface="open sans"/>
              </a:rPr>
              <a:t>	A </a:t>
            </a:r>
            <a:r>
              <a:rPr lang="pt-BR" b="0" i="0" dirty="0" err="1">
                <a:solidFill>
                  <a:schemeClr val="bg1">
                    <a:lumMod val="95000"/>
                  </a:schemeClr>
                </a:solidFill>
                <a:effectLst/>
                <a:latin typeface="open sans"/>
              </a:rPr>
              <a:t>Metropolitan</a:t>
            </a:r>
            <a:r>
              <a:rPr lang="pt-BR" b="0" i="0" dirty="0">
                <a:solidFill>
                  <a:schemeClr val="bg1">
                    <a:lumMod val="95000"/>
                  </a:schemeClr>
                </a:solidFill>
                <a:effectLst/>
                <a:latin typeface="open sans"/>
              </a:rPr>
              <a:t> </a:t>
            </a:r>
            <a:r>
              <a:rPr lang="pt-BR" b="0" i="0" dirty="0" err="1">
                <a:solidFill>
                  <a:schemeClr val="bg1">
                    <a:lumMod val="95000"/>
                  </a:schemeClr>
                </a:solidFill>
                <a:effectLst/>
                <a:latin typeface="open sans"/>
              </a:rPr>
              <a:t>Area</a:t>
            </a:r>
            <a:r>
              <a:rPr lang="pt-BR" b="0" i="0" dirty="0">
                <a:solidFill>
                  <a:schemeClr val="bg1">
                    <a:lumMod val="95000"/>
                  </a:schemeClr>
                </a:solidFill>
                <a:effectLst/>
                <a:latin typeface="open sans"/>
              </a:rPr>
              <a:t> Network, ou Rede Metropolitana, que conecta diversas Redes Locais dentro de algumas dezenas de quilômetros.</a:t>
            </a:r>
          </a:p>
          <a:p>
            <a:pPr algn="l" fontAlgn="base"/>
            <a:endParaRPr lang="pt-BR" b="0" i="0" dirty="0">
              <a:solidFill>
                <a:schemeClr val="bg1">
                  <a:lumMod val="95000"/>
                </a:schemeClr>
              </a:solidFill>
              <a:effectLst/>
              <a:latin typeface="open sans"/>
            </a:endParaRPr>
          </a:p>
          <a:p>
            <a:pPr algn="l" fontAlgn="base"/>
            <a:r>
              <a:rPr lang="pt-BR" b="1" i="0" dirty="0">
                <a:solidFill>
                  <a:schemeClr val="bg1">
                    <a:lumMod val="95000"/>
                  </a:schemeClr>
                </a:solidFill>
                <a:effectLst/>
                <a:latin typeface="open sans"/>
              </a:rPr>
              <a:t>WAN – Rede de Longa Distância</a:t>
            </a:r>
          </a:p>
          <a:p>
            <a:pPr algn="l" fontAlgn="base"/>
            <a:r>
              <a:rPr lang="pt-BR" b="0" i="0" dirty="0">
                <a:solidFill>
                  <a:schemeClr val="bg1">
                    <a:lumMod val="95000"/>
                  </a:schemeClr>
                </a:solidFill>
                <a:effectLst/>
                <a:latin typeface="open sans"/>
              </a:rPr>
              <a:t>	A Wide </a:t>
            </a:r>
            <a:r>
              <a:rPr lang="pt-BR" b="0" i="0" dirty="0" err="1">
                <a:solidFill>
                  <a:schemeClr val="bg1">
                    <a:lumMod val="95000"/>
                  </a:schemeClr>
                </a:solidFill>
                <a:effectLst/>
                <a:latin typeface="open sans"/>
              </a:rPr>
              <a:t>Area</a:t>
            </a:r>
            <a:r>
              <a:rPr lang="pt-BR" b="0" i="0" dirty="0">
                <a:solidFill>
                  <a:schemeClr val="bg1">
                    <a:lumMod val="95000"/>
                  </a:schemeClr>
                </a:solidFill>
                <a:effectLst/>
                <a:latin typeface="open sans"/>
              </a:rPr>
              <a:t> Network, ou Rede de Longa Distância, vai um pouco além da MAN e consegue abranger uma área maior, como um país ou até mesmo um continente.</a:t>
            </a:r>
          </a:p>
        </p:txBody>
      </p:sp>
    </p:spTree>
    <p:extLst>
      <p:ext uri="{BB962C8B-B14F-4D97-AF65-F5344CB8AC3E}">
        <p14:creationId xmlns:p14="http://schemas.microsoft.com/office/powerpoint/2010/main" val="353836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B62E3D2-0D3A-47E2-8562-3BC96FB60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857" y="1347022"/>
            <a:ext cx="7763657" cy="534829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3AB5221-BB56-4069-AC7D-B5B91A2C6465}"/>
              </a:ext>
            </a:extLst>
          </p:cNvPr>
          <p:cNvSpPr txBox="1"/>
          <p:nvPr/>
        </p:nvSpPr>
        <p:spPr>
          <a:xfrm>
            <a:off x="5001853" y="6465407"/>
            <a:ext cx="1907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Fonte: Bessa (2020)</a:t>
            </a:r>
          </a:p>
        </p:txBody>
      </p:sp>
    </p:spTree>
    <p:extLst>
      <p:ext uri="{BB962C8B-B14F-4D97-AF65-F5344CB8AC3E}">
        <p14:creationId xmlns:p14="http://schemas.microsoft.com/office/powerpoint/2010/main" val="285309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03BE429-45EC-4F64-99A7-509431FDC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691" y="947906"/>
            <a:ext cx="7139984" cy="58145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D7D43A6-6CB0-489E-BA0E-9CA7512B4194}"/>
              </a:ext>
            </a:extLst>
          </p:cNvPr>
          <p:cNvSpPr txBox="1"/>
          <p:nvPr/>
        </p:nvSpPr>
        <p:spPr>
          <a:xfrm>
            <a:off x="4955164" y="6454652"/>
            <a:ext cx="1907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Fonte: Bessa (2020)</a:t>
            </a:r>
          </a:p>
        </p:txBody>
      </p:sp>
    </p:spTree>
    <p:extLst>
      <p:ext uri="{BB962C8B-B14F-4D97-AF65-F5344CB8AC3E}">
        <p14:creationId xmlns:p14="http://schemas.microsoft.com/office/powerpoint/2010/main" val="287826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4565E5A6-7308-41DA-B363-A696C4FA7ACB}"/>
              </a:ext>
            </a:extLst>
          </p:cNvPr>
          <p:cNvSpPr txBox="1"/>
          <p:nvPr/>
        </p:nvSpPr>
        <p:spPr>
          <a:xfrm>
            <a:off x="5142343" y="6458503"/>
            <a:ext cx="1907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Fonte: Bessa (2020)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CAA1F8F9-5B54-48F3-B372-82E93B0DC58E}"/>
              </a:ext>
            </a:extLst>
          </p:cNvPr>
          <p:cNvGrpSpPr/>
          <p:nvPr/>
        </p:nvGrpSpPr>
        <p:grpSpPr>
          <a:xfrm>
            <a:off x="2096654" y="1149514"/>
            <a:ext cx="8095673" cy="5308990"/>
            <a:chOff x="2096654" y="1149514"/>
            <a:chExt cx="8095673" cy="5308990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225CF152-4273-4E6D-8772-6A85E024A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96654" y="1149514"/>
              <a:ext cx="7568875" cy="5308990"/>
            </a:xfrm>
            <a:prstGeom prst="rect">
              <a:avLst/>
            </a:prstGeom>
          </p:spPr>
        </p:pic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D3768F32-4DD1-4FE7-8354-7FD127E8D69E}"/>
                </a:ext>
              </a:extLst>
            </p:cNvPr>
            <p:cNvSpPr/>
            <p:nvPr/>
          </p:nvSpPr>
          <p:spPr>
            <a:xfrm>
              <a:off x="3789352" y="3495576"/>
              <a:ext cx="6402975" cy="28775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088091E9-F05C-460B-8B30-5E4DC067C99D}"/>
                </a:ext>
              </a:extLst>
            </p:cNvPr>
            <p:cNvSpPr/>
            <p:nvPr/>
          </p:nvSpPr>
          <p:spPr>
            <a:xfrm>
              <a:off x="3116176" y="3410181"/>
              <a:ext cx="1563698" cy="5048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37B19F86-212E-4B00-85EC-D91147BAEAD0}"/>
              </a:ext>
            </a:extLst>
          </p:cNvPr>
          <p:cNvSpPr/>
          <p:nvPr/>
        </p:nvSpPr>
        <p:spPr>
          <a:xfrm>
            <a:off x="1890346" y="3226778"/>
            <a:ext cx="2294792" cy="3042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125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4565E5A6-7308-41DA-B363-A696C4FA7ACB}"/>
              </a:ext>
            </a:extLst>
          </p:cNvPr>
          <p:cNvSpPr txBox="1"/>
          <p:nvPr/>
        </p:nvSpPr>
        <p:spPr>
          <a:xfrm>
            <a:off x="5142343" y="6458503"/>
            <a:ext cx="1907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Fonte: Bessa (2020)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CAA1F8F9-5B54-48F3-B372-82E93B0DC58E}"/>
              </a:ext>
            </a:extLst>
          </p:cNvPr>
          <p:cNvGrpSpPr/>
          <p:nvPr/>
        </p:nvGrpSpPr>
        <p:grpSpPr>
          <a:xfrm>
            <a:off x="2096654" y="1149514"/>
            <a:ext cx="8095673" cy="5308990"/>
            <a:chOff x="2096654" y="1149514"/>
            <a:chExt cx="8095673" cy="5308990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225CF152-4273-4E6D-8772-6A85E024A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96654" y="1149514"/>
              <a:ext cx="7568875" cy="5308990"/>
            </a:xfrm>
            <a:prstGeom prst="rect">
              <a:avLst/>
            </a:prstGeom>
          </p:spPr>
        </p:pic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D3768F32-4DD1-4FE7-8354-7FD127E8D69E}"/>
                </a:ext>
              </a:extLst>
            </p:cNvPr>
            <p:cNvSpPr/>
            <p:nvPr/>
          </p:nvSpPr>
          <p:spPr>
            <a:xfrm>
              <a:off x="3789352" y="3495576"/>
              <a:ext cx="6402975" cy="28775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088091E9-F05C-460B-8B30-5E4DC067C99D}"/>
                </a:ext>
              </a:extLst>
            </p:cNvPr>
            <p:cNvSpPr/>
            <p:nvPr/>
          </p:nvSpPr>
          <p:spPr>
            <a:xfrm>
              <a:off x="3116176" y="3410181"/>
              <a:ext cx="1563698" cy="5048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266356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054BC1-C14B-441B-A9DB-573A00F34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Bluetooth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E94B2A-C95A-4EFB-B96B-BA01980936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Largamente aplicado nos dispositivos atuais;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Atualização relevante na última década.</a:t>
            </a:r>
          </a:p>
        </p:txBody>
      </p:sp>
    </p:spTree>
    <p:extLst>
      <p:ext uri="{BB962C8B-B14F-4D97-AF65-F5344CB8AC3E}">
        <p14:creationId xmlns:p14="http://schemas.microsoft.com/office/powerpoint/2010/main" val="284611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2BFBE857-C2F9-4061-81B9-A93A7E7F01B5}"/>
              </a:ext>
            </a:extLst>
          </p:cNvPr>
          <p:cNvSpPr txBox="1"/>
          <p:nvPr/>
        </p:nvSpPr>
        <p:spPr>
          <a:xfrm>
            <a:off x="765155" y="3225891"/>
            <a:ext cx="4193310" cy="2776557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/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pt-BR" sz="1800" b="1" dirty="0"/>
              <a:t>Bluetooth 1.2</a:t>
            </a:r>
            <a:r>
              <a:rPr lang="pt-BR" sz="1800" dirty="0"/>
              <a:t>: 1 Mb/s;</a:t>
            </a:r>
          </a:p>
          <a:p>
            <a:r>
              <a:rPr lang="pt-BR" sz="1800" b="1" dirty="0"/>
              <a:t>Bluetooth 2.0 + EDR</a:t>
            </a:r>
            <a:r>
              <a:rPr lang="pt-BR" sz="1800" dirty="0"/>
              <a:t>: 3 Mb/s;</a:t>
            </a:r>
          </a:p>
          <a:p>
            <a:r>
              <a:rPr lang="pt-BR" sz="1800" b="1" dirty="0"/>
              <a:t>Bluetooth 3.0</a:t>
            </a:r>
            <a:r>
              <a:rPr lang="pt-BR" sz="1800" dirty="0"/>
              <a:t>: 24 Mb/s;</a:t>
            </a:r>
          </a:p>
          <a:p>
            <a:r>
              <a:rPr lang="pt-BR" sz="1800" b="1" dirty="0"/>
              <a:t>Bluetooth 4.0</a:t>
            </a:r>
            <a:r>
              <a:rPr lang="pt-BR" sz="1800" dirty="0"/>
              <a:t>: 25 Mb/s;</a:t>
            </a:r>
          </a:p>
          <a:p>
            <a:r>
              <a:rPr lang="pt-BR" sz="1800" b="1" dirty="0"/>
              <a:t>Bluetooth 5.0</a:t>
            </a:r>
            <a:r>
              <a:rPr lang="pt-BR" sz="1800" dirty="0"/>
              <a:t>: 50 Mb/s.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9900D1A-63FE-4E9E-8BA0-567D44667844}"/>
              </a:ext>
            </a:extLst>
          </p:cNvPr>
          <p:cNvSpPr txBox="1"/>
          <p:nvPr/>
        </p:nvSpPr>
        <p:spPr>
          <a:xfrm>
            <a:off x="692727" y="2344197"/>
            <a:ext cx="111639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2800" dirty="0"/>
              <a:t>A velocidade da taxa de transmissão também varia, dependendo da versão: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6FEC8776-07ED-4AF9-B608-C1E6BC81C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Bluetooth</a:t>
            </a:r>
          </a:p>
        </p:txBody>
      </p:sp>
    </p:spTree>
    <p:extLst>
      <p:ext uri="{BB962C8B-B14F-4D97-AF65-F5344CB8AC3E}">
        <p14:creationId xmlns:p14="http://schemas.microsoft.com/office/powerpoint/2010/main" val="254590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4565E5A6-7308-41DA-B363-A696C4FA7ACB}"/>
              </a:ext>
            </a:extLst>
          </p:cNvPr>
          <p:cNvSpPr txBox="1"/>
          <p:nvPr/>
        </p:nvSpPr>
        <p:spPr>
          <a:xfrm>
            <a:off x="5142343" y="6458503"/>
            <a:ext cx="1907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Fonte: Bessa (2020)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F72C219-F45A-4985-9139-E0DA42B60B94}"/>
              </a:ext>
            </a:extLst>
          </p:cNvPr>
          <p:cNvGrpSpPr/>
          <p:nvPr/>
        </p:nvGrpSpPr>
        <p:grpSpPr>
          <a:xfrm>
            <a:off x="2126672" y="1071418"/>
            <a:ext cx="8012543" cy="5387085"/>
            <a:chOff x="2126672" y="1071418"/>
            <a:chExt cx="8012543" cy="5387085"/>
          </a:xfrm>
        </p:grpSpPr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1C3649B1-6DDE-4620-B8A6-22C58C058FB4}"/>
                </a:ext>
              </a:extLst>
            </p:cNvPr>
            <p:cNvGrpSpPr/>
            <p:nvPr/>
          </p:nvGrpSpPr>
          <p:grpSpPr>
            <a:xfrm>
              <a:off x="2126672" y="1071418"/>
              <a:ext cx="8012543" cy="5387085"/>
              <a:chOff x="1412790" y="0"/>
              <a:chExt cx="9587718" cy="6458503"/>
            </a:xfrm>
          </p:grpSpPr>
          <p:pic>
            <p:nvPicPr>
              <p:cNvPr id="12" name="Imagem 11">
                <a:extLst>
                  <a:ext uri="{FF2B5EF4-FFF2-40B4-BE49-F238E27FC236}">
                    <a16:creationId xmlns:a16="http://schemas.microsoft.com/office/drawing/2014/main" id="{225CF152-4273-4E6D-8772-6A85E024A2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12790" y="0"/>
                <a:ext cx="8963831" cy="6458503"/>
              </a:xfrm>
              <a:prstGeom prst="rect">
                <a:avLst/>
              </a:prstGeom>
            </p:spPr>
          </p:pic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D3768F32-4DD1-4FE7-8354-7FD127E8D69E}"/>
                  </a:ext>
                </a:extLst>
              </p:cNvPr>
              <p:cNvSpPr/>
              <p:nvPr/>
            </p:nvSpPr>
            <p:spPr>
              <a:xfrm>
                <a:off x="5070763" y="2854036"/>
                <a:ext cx="5929745" cy="3500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088091E9-F05C-460B-8B30-5E4DC067C99D}"/>
                  </a:ext>
                </a:extLst>
              </p:cNvPr>
              <p:cNvSpPr/>
              <p:nvPr/>
            </p:nvSpPr>
            <p:spPr>
              <a:xfrm>
                <a:off x="4327237" y="2814781"/>
                <a:ext cx="1851890" cy="6142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3" name="Lua 2">
              <a:extLst>
                <a:ext uri="{FF2B5EF4-FFF2-40B4-BE49-F238E27FC236}">
                  <a16:creationId xmlns:a16="http://schemas.microsoft.com/office/drawing/2014/main" id="{F10B9600-D4E8-4138-A55D-55EA8B67DC2A}"/>
                </a:ext>
              </a:extLst>
            </p:cNvPr>
            <p:cNvSpPr/>
            <p:nvPr/>
          </p:nvSpPr>
          <p:spPr>
            <a:xfrm rot="8052687">
              <a:off x="4514873" y="3451464"/>
              <a:ext cx="94856" cy="270049"/>
            </a:xfrm>
            <a:prstGeom prst="mo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18701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60A2B4-D05B-440C-998B-02370EC1F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UWB (Ultra Wide Band)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3D1713-F51B-443C-8EFB-7AF25E761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32500" lnSpcReduction="20000"/>
          </a:bodyPr>
          <a:lstStyle/>
          <a:p>
            <a:pPr marL="342900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pt-BR" sz="9600" dirty="0"/>
              <a:t>Baixo custo;</a:t>
            </a:r>
          </a:p>
          <a:p>
            <a:pPr marL="342900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pt-BR" sz="9600" dirty="0"/>
              <a:t>Altas taxas de transferências;</a:t>
            </a:r>
          </a:p>
          <a:p>
            <a:pPr marL="342900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pt-BR" sz="9600" dirty="0"/>
              <a:t>Ocupação eficiente do espectro de RF.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503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4565E5A6-7308-41DA-B363-A696C4FA7ACB}"/>
              </a:ext>
            </a:extLst>
          </p:cNvPr>
          <p:cNvSpPr txBox="1"/>
          <p:nvPr/>
        </p:nvSpPr>
        <p:spPr>
          <a:xfrm>
            <a:off x="5142343" y="6458503"/>
            <a:ext cx="1907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Fonte: Bessa (2020)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298D1098-0EEC-40B1-9139-7064C0952329}"/>
              </a:ext>
            </a:extLst>
          </p:cNvPr>
          <p:cNvGrpSpPr/>
          <p:nvPr/>
        </p:nvGrpSpPr>
        <p:grpSpPr>
          <a:xfrm>
            <a:off x="1884223" y="1071418"/>
            <a:ext cx="8528682" cy="5298890"/>
            <a:chOff x="1884223" y="1071418"/>
            <a:chExt cx="8528682" cy="5298890"/>
          </a:xfrm>
        </p:grpSpPr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E653EB96-24C2-442A-9A09-809539A74484}"/>
                </a:ext>
              </a:extLst>
            </p:cNvPr>
            <p:cNvGrpSpPr/>
            <p:nvPr/>
          </p:nvGrpSpPr>
          <p:grpSpPr>
            <a:xfrm>
              <a:off x="1884223" y="1071418"/>
              <a:ext cx="8528682" cy="5298890"/>
              <a:chOff x="1412790" y="0"/>
              <a:chExt cx="9587719" cy="6458503"/>
            </a:xfrm>
          </p:grpSpPr>
          <p:pic>
            <p:nvPicPr>
              <p:cNvPr id="12" name="Imagem 11">
                <a:extLst>
                  <a:ext uri="{FF2B5EF4-FFF2-40B4-BE49-F238E27FC236}">
                    <a16:creationId xmlns:a16="http://schemas.microsoft.com/office/drawing/2014/main" id="{225CF152-4273-4E6D-8772-6A85E024A2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12790" y="0"/>
                <a:ext cx="8963831" cy="6458503"/>
              </a:xfrm>
              <a:prstGeom prst="rect">
                <a:avLst/>
              </a:prstGeom>
            </p:spPr>
          </p:pic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D3768F32-4DD1-4FE7-8354-7FD127E8D69E}"/>
                  </a:ext>
                </a:extLst>
              </p:cNvPr>
              <p:cNvSpPr/>
              <p:nvPr/>
            </p:nvSpPr>
            <p:spPr>
              <a:xfrm>
                <a:off x="6742545" y="2854036"/>
                <a:ext cx="4257964" cy="35005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088091E9-F05C-460B-8B30-5E4DC067C99D}"/>
                  </a:ext>
                </a:extLst>
              </p:cNvPr>
              <p:cNvSpPr/>
              <p:nvPr/>
            </p:nvSpPr>
            <p:spPr>
              <a:xfrm>
                <a:off x="6035962" y="2854036"/>
                <a:ext cx="1851890" cy="6142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8" name="Lua 17">
              <a:extLst>
                <a:ext uri="{FF2B5EF4-FFF2-40B4-BE49-F238E27FC236}">
                  <a16:creationId xmlns:a16="http://schemas.microsoft.com/office/drawing/2014/main" id="{738AC744-7C07-4C4F-96DC-9AE2E7C52494}"/>
                </a:ext>
              </a:extLst>
            </p:cNvPr>
            <p:cNvSpPr/>
            <p:nvPr/>
          </p:nvSpPr>
          <p:spPr>
            <a:xfrm rot="8052687">
              <a:off x="5949301" y="3422124"/>
              <a:ext cx="94856" cy="270049"/>
            </a:xfrm>
            <a:prstGeom prst="mo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6743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090C89-C0B8-48AC-97F3-068E5AE59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Zigbee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960A10-67AE-42C4-BF61-313BA9E291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333333"/>
                </a:solidFill>
                <a:latin typeface="opensans"/>
              </a:rPr>
              <a:t>É</a:t>
            </a:r>
            <a:r>
              <a:rPr lang="pt-BR" b="0" i="0" dirty="0">
                <a:solidFill>
                  <a:srgbClr val="333333"/>
                </a:solidFill>
                <a:effectLst/>
                <a:latin typeface="opensans"/>
              </a:rPr>
              <a:t> um protocolo de comunicação sem fio destinado a aparelhos </a:t>
            </a:r>
            <a:r>
              <a:rPr lang="pt-BR" b="0" i="0" dirty="0" err="1">
                <a:solidFill>
                  <a:srgbClr val="333333"/>
                </a:solidFill>
                <a:effectLst/>
                <a:latin typeface="opensans"/>
              </a:rPr>
              <a:t>IoT</a:t>
            </a:r>
            <a:r>
              <a:rPr lang="pt-BR" b="0" i="0" dirty="0">
                <a:solidFill>
                  <a:srgbClr val="333333"/>
                </a:solidFill>
                <a:effectLst/>
                <a:latin typeface="opensans"/>
              </a:rPr>
              <a:t>;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333333"/>
                </a:solidFill>
                <a:latin typeface="opensans"/>
              </a:rPr>
              <a:t>Extremamente relacionado à Domótica (Automação Residencial);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333333"/>
                </a:solidFill>
                <a:latin typeface="opensans"/>
              </a:rPr>
              <a:t>C</a:t>
            </a:r>
            <a:r>
              <a:rPr lang="pt-BR" b="0" i="0" dirty="0">
                <a:solidFill>
                  <a:srgbClr val="333333"/>
                </a:solidFill>
                <a:effectLst/>
                <a:latin typeface="opensans"/>
              </a:rPr>
              <a:t>ria a interconexão entre aparelhos inteligentes da casa, promovendo a interação em uma mesma rede;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333333"/>
                </a:solidFill>
                <a:latin typeface="opensans"/>
              </a:rPr>
              <a:t>Na hipótese de </a:t>
            </a:r>
            <a:r>
              <a:rPr lang="pt-BR" b="0" i="0" dirty="0">
                <a:solidFill>
                  <a:srgbClr val="333333"/>
                </a:solidFill>
                <a:effectLst/>
                <a:latin typeface="opensans"/>
              </a:rPr>
              <a:t>falha na comunicação, todo o sistema automaticamente migra a transmissão para outro dispositivo.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526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Agrupar 17">
            <a:extLst>
              <a:ext uri="{FF2B5EF4-FFF2-40B4-BE49-F238E27FC236}">
                <a16:creationId xmlns:a16="http://schemas.microsoft.com/office/drawing/2014/main" id="{8575291D-0A1C-48B5-BD0F-A76041D0891D}"/>
              </a:ext>
            </a:extLst>
          </p:cNvPr>
          <p:cNvGrpSpPr/>
          <p:nvPr/>
        </p:nvGrpSpPr>
        <p:grpSpPr>
          <a:xfrm>
            <a:off x="2077497" y="1082099"/>
            <a:ext cx="7862454" cy="5415475"/>
            <a:chOff x="2003609" y="1072863"/>
            <a:chExt cx="7862454" cy="5415475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225CF152-4273-4E6D-8772-6A85E024A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3609" y="1072863"/>
              <a:ext cx="7568875" cy="5308990"/>
            </a:xfrm>
            <a:prstGeom prst="rect">
              <a:avLst/>
            </a:prstGeom>
          </p:spPr>
        </p:pic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D3768F32-4DD1-4FE7-8354-7FD127E8D69E}"/>
                </a:ext>
              </a:extLst>
            </p:cNvPr>
            <p:cNvSpPr/>
            <p:nvPr/>
          </p:nvSpPr>
          <p:spPr>
            <a:xfrm>
              <a:off x="2003609" y="2032001"/>
              <a:ext cx="7862454" cy="44563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966BB101-1FE5-4592-AFC3-A4D6B204224D}"/>
              </a:ext>
            </a:extLst>
          </p:cNvPr>
          <p:cNvSpPr txBox="1"/>
          <p:nvPr/>
        </p:nvSpPr>
        <p:spPr>
          <a:xfrm>
            <a:off x="434110" y="2645816"/>
            <a:ext cx="1149896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pt-BR" b="1" i="0" dirty="0">
                <a:solidFill>
                  <a:srgbClr val="222222"/>
                </a:solidFill>
                <a:effectLst/>
                <a:latin typeface="open sans"/>
              </a:rPr>
              <a:t>LAN – Rede Local</a:t>
            </a:r>
          </a:p>
          <a:p>
            <a:pPr algn="l" fontAlgn="base"/>
            <a:r>
              <a:rPr lang="pt-BR" b="0" i="0" dirty="0">
                <a:solidFill>
                  <a:srgbClr val="222222"/>
                </a:solidFill>
                <a:effectLst/>
                <a:latin typeface="open sans"/>
              </a:rPr>
              <a:t>	As chamadas Local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open sans"/>
              </a:rPr>
              <a:t>Area</a:t>
            </a:r>
            <a:r>
              <a:rPr lang="pt-BR" b="0" i="0" dirty="0">
                <a:solidFill>
                  <a:srgbClr val="222222"/>
                </a:solidFill>
                <a:effectLst/>
                <a:latin typeface="open sans"/>
              </a:rPr>
              <a:t> Networks, ou Redes Locais, interligam computadores presentes dentro de um mesmo espaço físico. </a:t>
            </a:r>
          </a:p>
          <a:p>
            <a:pPr algn="l" fontAlgn="base"/>
            <a:endParaRPr lang="pt-BR" b="0" i="0" dirty="0">
              <a:solidFill>
                <a:srgbClr val="222222"/>
              </a:solidFill>
              <a:effectLst/>
              <a:latin typeface="open sans"/>
            </a:endParaRPr>
          </a:p>
          <a:p>
            <a:pPr algn="l" fontAlgn="base"/>
            <a:r>
              <a:rPr lang="pt-BR" b="1" i="0" dirty="0">
                <a:solidFill>
                  <a:srgbClr val="222222"/>
                </a:solidFill>
                <a:effectLst/>
                <a:latin typeface="open sans"/>
              </a:rPr>
              <a:t>MAN – Rede Metropolitana</a:t>
            </a:r>
          </a:p>
          <a:p>
            <a:pPr algn="l" fontAlgn="base"/>
            <a:r>
              <a:rPr lang="pt-BR" b="0" i="0" dirty="0">
                <a:solidFill>
                  <a:srgbClr val="222222"/>
                </a:solidFill>
                <a:effectLst/>
                <a:latin typeface="open sans"/>
              </a:rPr>
              <a:t>	A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open sans"/>
              </a:rPr>
              <a:t>Metropolitan</a:t>
            </a:r>
            <a:r>
              <a:rPr lang="pt-BR" b="0" i="0" dirty="0">
                <a:solidFill>
                  <a:srgbClr val="222222"/>
                </a:solidFill>
                <a:effectLst/>
                <a:latin typeface="open sans"/>
              </a:rPr>
              <a:t>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open sans"/>
              </a:rPr>
              <a:t>Area</a:t>
            </a:r>
            <a:r>
              <a:rPr lang="pt-BR" b="0" i="0" dirty="0">
                <a:solidFill>
                  <a:srgbClr val="222222"/>
                </a:solidFill>
                <a:effectLst/>
                <a:latin typeface="open sans"/>
              </a:rPr>
              <a:t> Network, ou Rede Metropolitana, que conecta diversas Redes Locais dentro de algumas dezenas de quilômetros.</a:t>
            </a:r>
          </a:p>
          <a:p>
            <a:pPr algn="l" fontAlgn="base"/>
            <a:endParaRPr lang="pt-BR" b="0" i="0" dirty="0">
              <a:solidFill>
                <a:srgbClr val="222222"/>
              </a:solidFill>
              <a:effectLst/>
              <a:latin typeface="open sans"/>
            </a:endParaRPr>
          </a:p>
          <a:p>
            <a:pPr algn="l" fontAlgn="base"/>
            <a:r>
              <a:rPr lang="pt-BR" b="1" i="0" dirty="0">
                <a:solidFill>
                  <a:schemeClr val="bg1">
                    <a:lumMod val="95000"/>
                  </a:schemeClr>
                </a:solidFill>
                <a:effectLst/>
                <a:latin typeface="open sans"/>
              </a:rPr>
              <a:t>WAN – Rede de Longa Distância</a:t>
            </a:r>
          </a:p>
          <a:p>
            <a:pPr algn="l" fontAlgn="base"/>
            <a:r>
              <a:rPr lang="pt-BR" b="0" i="0" dirty="0">
                <a:solidFill>
                  <a:schemeClr val="bg1">
                    <a:lumMod val="95000"/>
                  </a:schemeClr>
                </a:solidFill>
                <a:effectLst/>
                <a:latin typeface="open sans"/>
              </a:rPr>
              <a:t>	A Wide </a:t>
            </a:r>
            <a:r>
              <a:rPr lang="pt-BR" b="0" i="0" dirty="0" err="1">
                <a:solidFill>
                  <a:schemeClr val="bg1">
                    <a:lumMod val="95000"/>
                  </a:schemeClr>
                </a:solidFill>
                <a:effectLst/>
                <a:latin typeface="open sans"/>
              </a:rPr>
              <a:t>Area</a:t>
            </a:r>
            <a:r>
              <a:rPr lang="pt-BR" b="0" i="0" dirty="0">
                <a:solidFill>
                  <a:schemeClr val="bg1">
                    <a:lumMod val="95000"/>
                  </a:schemeClr>
                </a:solidFill>
                <a:effectLst/>
                <a:latin typeface="open sans"/>
              </a:rPr>
              <a:t> Network, ou Rede de Longa Distância, vai um pouco além da MAN e consegue abranger uma área maior, como um país ou até mesmo um continente.</a:t>
            </a:r>
          </a:p>
        </p:txBody>
      </p:sp>
    </p:spTree>
    <p:extLst>
      <p:ext uri="{BB962C8B-B14F-4D97-AF65-F5344CB8AC3E}">
        <p14:creationId xmlns:p14="http://schemas.microsoft.com/office/powerpoint/2010/main" val="426320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19C19A-CE1A-42B3-B25B-C17EDD1BF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RFID (</a:t>
            </a:r>
            <a:r>
              <a:rPr lang="pt-BR" dirty="0" err="1"/>
              <a:t>Radiofrequency</a:t>
            </a:r>
            <a:r>
              <a:rPr lang="pt-BR" dirty="0"/>
              <a:t> </a:t>
            </a:r>
            <a:r>
              <a:rPr lang="pt-BR" dirty="0" err="1"/>
              <a:t>Identification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33D06E-E8EB-4808-A2EA-EFA42F81C0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262626"/>
                </a:solidFill>
                <a:effectLst/>
                <a:latin typeface="Source Sans Pro" panose="020B0604020202020204" pitchFamily="34" charset="0"/>
              </a:rPr>
              <a:t>O sistema de identificação por rádio frequência pode ser implementado em</a:t>
            </a:r>
            <a:r>
              <a:rPr lang="pt-BR" b="0" i="0" dirty="0">
                <a:solidFill>
                  <a:srgbClr val="262626"/>
                </a:solidFill>
                <a:effectLst/>
                <a:latin typeface="Source Sans Pro" panose="020B0503030403020204" pitchFamily="34" charset="0"/>
              </a:rPr>
              <a:t> aplicações médicas, veterinárias e até transações financeiras;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62626"/>
                </a:solidFill>
                <a:latin typeface="Source Sans Pro" panose="020B0503030403020204" pitchFamily="34" charset="0"/>
              </a:rPr>
              <a:t>Geralmente utilizado em sistemas de monitoramento e rastreamento.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7478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4565E5A6-7308-41DA-B363-A696C4FA7ACB}"/>
              </a:ext>
            </a:extLst>
          </p:cNvPr>
          <p:cNvSpPr txBox="1"/>
          <p:nvPr/>
        </p:nvSpPr>
        <p:spPr>
          <a:xfrm>
            <a:off x="5142343" y="6458503"/>
            <a:ext cx="1907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Fonte: Bessa (2020)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5B48669-5544-41E4-AA30-D0D4D39F6C69}"/>
              </a:ext>
            </a:extLst>
          </p:cNvPr>
          <p:cNvSpPr/>
          <p:nvPr/>
        </p:nvSpPr>
        <p:spPr>
          <a:xfrm flipH="1">
            <a:off x="7739380" y="3437690"/>
            <a:ext cx="63780" cy="287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44A93A2-667C-4C62-AC96-D398669DFFBA}"/>
              </a:ext>
            </a:extLst>
          </p:cNvPr>
          <p:cNvGrpSpPr/>
          <p:nvPr/>
        </p:nvGrpSpPr>
        <p:grpSpPr>
          <a:xfrm>
            <a:off x="1681021" y="1051616"/>
            <a:ext cx="8705911" cy="5296054"/>
            <a:chOff x="1681021" y="1051616"/>
            <a:chExt cx="8705911" cy="5296054"/>
          </a:xfrm>
        </p:grpSpPr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671F85DF-4480-47D5-B05C-166577B49750}"/>
                </a:ext>
              </a:extLst>
            </p:cNvPr>
            <p:cNvGrpSpPr/>
            <p:nvPr/>
          </p:nvGrpSpPr>
          <p:grpSpPr>
            <a:xfrm>
              <a:off x="1681021" y="1051616"/>
              <a:ext cx="8469743" cy="5296054"/>
              <a:chOff x="1690257" y="1062182"/>
              <a:chExt cx="8384913" cy="5396321"/>
            </a:xfrm>
          </p:grpSpPr>
          <p:pic>
            <p:nvPicPr>
              <p:cNvPr id="12" name="Imagem 11">
                <a:extLst>
                  <a:ext uri="{FF2B5EF4-FFF2-40B4-BE49-F238E27FC236}">
                    <a16:creationId xmlns:a16="http://schemas.microsoft.com/office/drawing/2014/main" id="{225CF152-4273-4E6D-8772-6A85E024A2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90257" y="1062182"/>
                <a:ext cx="8384913" cy="5396321"/>
              </a:xfrm>
              <a:prstGeom prst="rect">
                <a:avLst/>
              </a:prstGeom>
            </p:spPr>
          </p:pic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088091E9-F05C-460B-8B30-5E4DC067C99D}"/>
                  </a:ext>
                </a:extLst>
              </p:cNvPr>
              <p:cNvSpPr/>
              <p:nvPr/>
            </p:nvSpPr>
            <p:spPr>
              <a:xfrm>
                <a:off x="7650760" y="3411164"/>
                <a:ext cx="1896880" cy="7383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98D7BB7-79F0-45F0-BDF6-988FDA5CAF37}"/>
                  </a:ext>
                </a:extLst>
              </p:cNvPr>
              <p:cNvSpPr/>
              <p:nvPr/>
            </p:nvSpPr>
            <p:spPr>
              <a:xfrm flipH="1">
                <a:off x="7576680" y="3287830"/>
                <a:ext cx="74080" cy="2874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71139BC9-7721-42A9-A91B-7BC464345410}"/>
                </a:ext>
              </a:extLst>
            </p:cNvPr>
            <p:cNvSpPr/>
            <p:nvPr/>
          </p:nvSpPr>
          <p:spPr>
            <a:xfrm>
              <a:off x="8358910" y="3581400"/>
              <a:ext cx="2028022" cy="25127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03101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D4D829-2B22-4B39-BD5D-E5E1EF64B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WBAN (Wireless </a:t>
            </a:r>
            <a:r>
              <a:rPr lang="pt-BR" dirty="0" err="1"/>
              <a:t>Body</a:t>
            </a:r>
            <a:r>
              <a:rPr lang="pt-BR" dirty="0"/>
              <a:t> </a:t>
            </a:r>
            <a:r>
              <a:rPr lang="pt-BR" dirty="0" err="1"/>
              <a:t>Area</a:t>
            </a:r>
            <a:r>
              <a:rPr lang="pt-BR" dirty="0"/>
              <a:t> Network)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DF03C0-6DC7-4CDE-AFD8-45DCF175CD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333333"/>
                </a:solidFill>
                <a:effectLst/>
                <a:latin typeface="Roboto"/>
              </a:rPr>
              <a:t>Aplicado na monitoria e controle dos sentidos vitais de um corpo humano;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333333"/>
                </a:solidFill>
                <a:effectLst/>
                <a:latin typeface="Roboto"/>
              </a:rPr>
              <a:t>Necessita de sensores de dimensões diminutas e altamente eficientes em termos de consumo de energia;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333333"/>
                </a:solidFill>
                <a:latin typeface="Roboto"/>
              </a:rPr>
              <a:t>S</a:t>
            </a:r>
            <a:r>
              <a:rPr lang="pt-BR" b="0" i="0" dirty="0">
                <a:solidFill>
                  <a:srgbClr val="333333"/>
                </a:solidFill>
                <a:effectLst/>
                <a:latin typeface="Roboto"/>
              </a:rPr>
              <a:t>ão geralmente colocados em lugares de difíceis acessos; 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333333"/>
                </a:solidFill>
                <a:latin typeface="Roboto"/>
              </a:rPr>
              <a:t>B</a:t>
            </a:r>
            <a:r>
              <a:rPr lang="pt-BR" b="0" i="0" dirty="0">
                <a:solidFill>
                  <a:srgbClr val="333333"/>
                </a:solidFill>
                <a:effectLst/>
                <a:latin typeface="Roboto"/>
              </a:rPr>
              <a:t>aterias são difíceis de serem trocadas;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333333"/>
                </a:solidFill>
                <a:latin typeface="Roboto"/>
              </a:rPr>
              <a:t>P</a:t>
            </a:r>
            <a:r>
              <a:rPr lang="pt-BR" b="0" i="0" dirty="0">
                <a:solidFill>
                  <a:srgbClr val="333333"/>
                </a:solidFill>
                <a:effectLst/>
                <a:latin typeface="Roboto"/>
              </a:rPr>
              <a:t>odem ser colocados em vestes especiais.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4822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4565E5A6-7308-41DA-B363-A696C4FA7ACB}"/>
              </a:ext>
            </a:extLst>
          </p:cNvPr>
          <p:cNvSpPr txBox="1"/>
          <p:nvPr/>
        </p:nvSpPr>
        <p:spPr>
          <a:xfrm>
            <a:off x="5142343" y="6458503"/>
            <a:ext cx="1907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Fonte: Bessa (2020)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C7767ED-20F2-491B-B1FE-B82A53522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865" y="1213472"/>
            <a:ext cx="8102602" cy="522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09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366812-830C-4EC4-9A1E-03661E7CF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Li-Fi</a:t>
            </a:r>
            <a:r>
              <a:rPr lang="pt-BR" dirty="0"/>
              <a:t> (</a:t>
            </a:r>
            <a:r>
              <a:rPr lang="pt-BR" dirty="0" err="1"/>
              <a:t>Ligth</a:t>
            </a:r>
            <a:r>
              <a:rPr lang="pt-BR" dirty="0"/>
              <a:t> </a:t>
            </a:r>
            <a:r>
              <a:rPr lang="pt-BR" dirty="0" err="1"/>
              <a:t>Fidelity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B48045-5726-4D4D-908B-D0DC7D6B66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2C2C2C"/>
                </a:solidFill>
                <a:effectLst/>
                <a:latin typeface="HelveticaNeue-Light"/>
              </a:rPr>
              <a:t>É até 10 vezes mais barata do que o Wi-Fi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C2C2C"/>
                </a:solidFill>
                <a:latin typeface="HelveticaNeue-Light"/>
              </a:rPr>
              <a:t>N</a:t>
            </a:r>
            <a:r>
              <a:rPr lang="pt-BR" b="0" i="0" dirty="0">
                <a:solidFill>
                  <a:srgbClr val="2C2C2C"/>
                </a:solidFill>
                <a:effectLst/>
                <a:latin typeface="HelveticaNeue-Light"/>
              </a:rPr>
              <a:t>ecessita de menos componentes e </a:t>
            </a:r>
            <a:r>
              <a:rPr lang="pt-BR" dirty="0">
                <a:solidFill>
                  <a:srgbClr val="2C2C2C"/>
                </a:solidFill>
                <a:latin typeface="HelveticaNeue-Light"/>
              </a:rPr>
              <a:t>gasta menos energia;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C2C2C"/>
                </a:solidFill>
                <a:latin typeface="HelveticaNeue-Light"/>
              </a:rPr>
              <a:t>A luz não atravessa paredes como as ondas de rádio. </a:t>
            </a:r>
            <a:r>
              <a:rPr lang="pt-BR" b="0" i="0" dirty="0">
                <a:solidFill>
                  <a:srgbClr val="2C2C2C"/>
                </a:solidFill>
                <a:effectLst/>
                <a:latin typeface="HelveticaNeue-Light"/>
              </a:rPr>
              <a:t>Isso evita que intrusos possam interceptar as comunicações por </a:t>
            </a:r>
            <a:r>
              <a:rPr lang="pt-BR" b="0" i="0" dirty="0" err="1">
                <a:solidFill>
                  <a:srgbClr val="2C2C2C"/>
                </a:solidFill>
                <a:effectLst/>
                <a:latin typeface="HelveticaNeue-Light"/>
              </a:rPr>
              <a:t>Li-Fi</a:t>
            </a:r>
            <a:r>
              <a:rPr lang="pt-BR" b="0" i="0" dirty="0">
                <a:solidFill>
                  <a:srgbClr val="2C2C2C"/>
                </a:solidFill>
                <a:effectLst/>
                <a:latin typeface="HelveticaNeue-Light"/>
              </a:rPr>
              <a:t> através da rede sem fio;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2C2C2C"/>
                </a:solidFill>
                <a:effectLst/>
                <a:latin typeface="HelveticaNeue-Light"/>
              </a:rPr>
              <a:t>Com o surgimento e o desenvolvimento da tecnologia </a:t>
            </a:r>
            <a:r>
              <a:rPr lang="pt-BR" b="0" i="0" dirty="0" err="1">
                <a:solidFill>
                  <a:srgbClr val="2C2C2C"/>
                </a:solidFill>
                <a:effectLst/>
                <a:latin typeface="HelveticaNeue-Light"/>
              </a:rPr>
              <a:t>Li-Fi</a:t>
            </a:r>
            <a:r>
              <a:rPr lang="pt-BR" b="0" i="0" dirty="0">
                <a:solidFill>
                  <a:srgbClr val="2C2C2C"/>
                </a:solidFill>
                <a:effectLst/>
                <a:latin typeface="HelveticaNeue-Light"/>
              </a:rPr>
              <a:t>, muitos preveem que o Wi-Fi e outras redes sem fio vão ficar obsoletos.</a:t>
            </a:r>
            <a:endParaRPr lang="pt-BR" dirty="0">
              <a:solidFill>
                <a:srgbClr val="2C2C2C"/>
              </a:solidFill>
              <a:latin typeface="HelveticaNeue-Light"/>
            </a:endParaRPr>
          </a:p>
        </p:txBody>
      </p:sp>
    </p:spTree>
    <p:extLst>
      <p:ext uri="{BB962C8B-B14F-4D97-AF65-F5344CB8AC3E}">
        <p14:creationId xmlns:p14="http://schemas.microsoft.com/office/powerpoint/2010/main" val="195294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366812-830C-4EC4-9A1E-03661E7CF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ARDUINO MEGA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D242AFF-E709-3C2D-E9EF-C4242DB07A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60" t="48" r="12171" b="-50"/>
          <a:stretch/>
        </p:blipFill>
        <p:spPr>
          <a:xfrm>
            <a:off x="6724072" y="-120374"/>
            <a:ext cx="5467927" cy="7250847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9651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BC46912-4D40-38B2-8D3C-886A318F3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23" y="0"/>
            <a:ext cx="106882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70779A2-A9B6-C17B-AB64-3B2986B83E57}"/>
              </a:ext>
            </a:extLst>
          </p:cNvPr>
          <p:cNvGrpSpPr/>
          <p:nvPr/>
        </p:nvGrpSpPr>
        <p:grpSpPr>
          <a:xfrm>
            <a:off x="276225" y="180975"/>
            <a:ext cx="11229975" cy="2219325"/>
            <a:chOff x="276225" y="180975"/>
            <a:chExt cx="11229975" cy="2219325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DF20BA0A-7AEA-6609-B1F7-5D654F92FFAD}"/>
                </a:ext>
              </a:extLst>
            </p:cNvPr>
            <p:cNvSpPr/>
            <p:nvPr/>
          </p:nvSpPr>
          <p:spPr>
            <a:xfrm>
              <a:off x="276225" y="180975"/>
              <a:ext cx="485775" cy="1200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9916AB6E-9191-17AF-0F13-9ACFE3D992E5}"/>
                </a:ext>
              </a:extLst>
            </p:cNvPr>
            <p:cNvSpPr/>
            <p:nvPr/>
          </p:nvSpPr>
          <p:spPr>
            <a:xfrm>
              <a:off x="11020425" y="1200150"/>
              <a:ext cx="485775" cy="1200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12657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>
            <a:extLst>
              <a:ext uri="{FF2B5EF4-FFF2-40B4-BE49-F238E27FC236}">
                <a16:creationId xmlns:a16="http://schemas.microsoft.com/office/drawing/2014/main" id="{282F59DC-548C-4E84-8C6F-334EB22CD34D}"/>
              </a:ext>
            </a:extLst>
          </p:cNvPr>
          <p:cNvGrpSpPr/>
          <p:nvPr/>
        </p:nvGrpSpPr>
        <p:grpSpPr>
          <a:xfrm>
            <a:off x="11352135" y="5987561"/>
            <a:ext cx="744976" cy="933348"/>
            <a:chOff x="0" y="0"/>
            <a:chExt cx="576720" cy="765720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39409973-A3F1-448C-A76A-9167C95AA561}"/>
                </a:ext>
              </a:extLst>
            </p:cNvPr>
            <p:cNvSpPr/>
            <p:nvPr/>
          </p:nvSpPr>
          <p:spPr>
            <a:xfrm>
              <a:off x="0" y="0"/>
              <a:ext cx="565920" cy="765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D493A79A-5ABB-4950-AA54-065915F0C6CE}"/>
                </a:ext>
              </a:extLst>
            </p:cNvPr>
            <p:cNvSpPr/>
            <p:nvPr/>
          </p:nvSpPr>
          <p:spPr>
            <a:xfrm>
              <a:off x="82800" y="505440"/>
              <a:ext cx="493920" cy="125640"/>
            </a:xfrm>
            <a:custGeom>
              <a:avLst/>
              <a:gdLst/>
              <a:ahLst/>
              <a:cxnLst/>
              <a:rect l="l" t="t" r="r" b="b"/>
              <a:pathLst>
                <a:path w="983" h="272">
                  <a:moveTo>
                    <a:pt x="790" y="4"/>
                  </a:moveTo>
                  <a:lnTo>
                    <a:pt x="753" y="4"/>
                  </a:lnTo>
                  <a:lnTo>
                    <a:pt x="745" y="6"/>
                  </a:lnTo>
                  <a:lnTo>
                    <a:pt x="739" y="10"/>
                  </a:lnTo>
                  <a:lnTo>
                    <a:pt x="733" y="14"/>
                  </a:lnTo>
                  <a:lnTo>
                    <a:pt x="730" y="22"/>
                  </a:lnTo>
                  <a:lnTo>
                    <a:pt x="730" y="251"/>
                  </a:lnTo>
                  <a:lnTo>
                    <a:pt x="733" y="259"/>
                  </a:lnTo>
                  <a:lnTo>
                    <a:pt x="742" y="269"/>
                  </a:lnTo>
                  <a:lnTo>
                    <a:pt x="747" y="271"/>
                  </a:lnTo>
                  <a:lnTo>
                    <a:pt x="762" y="271"/>
                  </a:lnTo>
                  <a:lnTo>
                    <a:pt x="768" y="269"/>
                  </a:lnTo>
                  <a:lnTo>
                    <a:pt x="777" y="259"/>
                  </a:lnTo>
                  <a:lnTo>
                    <a:pt x="779" y="251"/>
                  </a:lnTo>
                  <a:lnTo>
                    <a:pt x="779" y="60"/>
                  </a:lnTo>
                  <a:lnTo>
                    <a:pt x="824" y="60"/>
                  </a:lnTo>
                  <a:lnTo>
                    <a:pt x="818" y="39"/>
                  </a:lnTo>
                  <a:lnTo>
                    <a:pt x="816" y="29"/>
                  </a:lnTo>
                  <a:lnTo>
                    <a:pt x="813" y="21"/>
                  </a:lnTo>
                  <a:lnTo>
                    <a:pt x="809" y="12"/>
                  </a:lnTo>
                  <a:lnTo>
                    <a:pt x="806" y="9"/>
                  </a:lnTo>
                  <a:lnTo>
                    <a:pt x="797" y="5"/>
                  </a:lnTo>
                  <a:lnTo>
                    <a:pt x="790" y="4"/>
                  </a:lnTo>
                  <a:close/>
                  <a:moveTo>
                    <a:pt x="824" y="60"/>
                  </a:moveTo>
                  <a:lnTo>
                    <a:pt x="779" y="60"/>
                  </a:lnTo>
                  <a:lnTo>
                    <a:pt x="821" y="227"/>
                  </a:lnTo>
                  <a:lnTo>
                    <a:pt x="826" y="248"/>
                  </a:lnTo>
                  <a:lnTo>
                    <a:pt x="828" y="253"/>
                  </a:lnTo>
                  <a:lnTo>
                    <a:pt x="833" y="261"/>
                  </a:lnTo>
                  <a:lnTo>
                    <a:pt x="836" y="265"/>
                  </a:lnTo>
                  <a:lnTo>
                    <a:pt x="841" y="267"/>
                  </a:lnTo>
                  <a:lnTo>
                    <a:pt x="845" y="270"/>
                  </a:lnTo>
                  <a:lnTo>
                    <a:pt x="850" y="271"/>
                  </a:lnTo>
                  <a:lnTo>
                    <a:pt x="865" y="271"/>
                  </a:lnTo>
                  <a:lnTo>
                    <a:pt x="871" y="269"/>
                  </a:lnTo>
                  <a:lnTo>
                    <a:pt x="880" y="261"/>
                  </a:lnTo>
                  <a:lnTo>
                    <a:pt x="883" y="256"/>
                  </a:lnTo>
                  <a:lnTo>
                    <a:pt x="887" y="246"/>
                  </a:lnTo>
                  <a:lnTo>
                    <a:pt x="889" y="238"/>
                  </a:lnTo>
                  <a:lnTo>
                    <a:pt x="903" y="183"/>
                  </a:lnTo>
                  <a:lnTo>
                    <a:pt x="856" y="183"/>
                  </a:lnTo>
                  <a:lnTo>
                    <a:pt x="824" y="60"/>
                  </a:lnTo>
                  <a:close/>
                  <a:moveTo>
                    <a:pt x="982" y="60"/>
                  </a:moveTo>
                  <a:lnTo>
                    <a:pt x="934" y="60"/>
                  </a:lnTo>
                  <a:lnTo>
                    <a:pt x="934" y="251"/>
                  </a:lnTo>
                  <a:lnTo>
                    <a:pt x="936" y="259"/>
                  </a:lnTo>
                  <a:lnTo>
                    <a:pt x="940" y="264"/>
                  </a:lnTo>
                  <a:lnTo>
                    <a:pt x="945" y="269"/>
                  </a:lnTo>
                  <a:lnTo>
                    <a:pt x="951" y="271"/>
                  </a:lnTo>
                  <a:lnTo>
                    <a:pt x="965" y="271"/>
                  </a:lnTo>
                  <a:lnTo>
                    <a:pt x="971" y="269"/>
                  </a:lnTo>
                  <a:lnTo>
                    <a:pt x="976" y="264"/>
                  </a:lnTo>
                  <a:lnTo>
                    <a:pt x="980" y="259"/>
                  </a:lnTo>
                  <a:lnTo>
                    <a:pt x="982" y="251"/>
                  </a:lnTo>
                  <a:lnTo>
                    <a:pt x="982" y="60"/>
                  </a:lnTo>
                  <a:close/>
                  <a:moveTo>
                    <a:pt x="959" y="4"/>
                  </a:moveTo>
                  <a:lnTo>
                    <a:pt x="923" y="4"/>
                  </a:lnTo>
                  <a:lnTo>
                    <a:pt x="916" y="5"/>
                  </a:lnTo>
                  <a:lnTo>
                    <a:pt x="907" y="9"/>
                  </a:lnTo>
                  <a:lnTo>
                    <a:pt x="904" y="12"/>
                  </a:lnTo>
                  <a:lnTo>
                    <a:pt x="899" y="21"/>
                  </a:lnTo>
                  <a:lnTo>
                    <a:pt x="897" y="29"/>
                  </a:lnTo>
                  <a:lnTo>
                    <a:pt x="894" y="39"/>
                  </a:lnTo>
                  <a:lnTo>
                    <a:pt x="856" y="183"/>
                  </a:lnTo>
                  <a:lnTo>
                    <a:pt x="903" y="183"/>
                  </a:lnTo>
                  <a:lnTo>
                    <a:pt x="934" y="60"/>
                  </a:lnTo>
                  <a:lnTo>
                    <a:pt x="982" y="60"/>
                  </a:lnTo>
                  <a:lnTo>
                    <a:pt x="982" y="22"/>
                  </a:lnTo>
                  <a:lnTo>
                    <a:pt x="979" y="14"/>
                  </a:lnTo>
                  <a:lnTo>
                    <a:pt x="973" y="10"/>
                  </a:lnTo>
                  <a:lnTo>
                    <a:pt x="967" y="6"/>
                  </a:lnTo>
                  <a:lnTo>
                    <a:pt x="959" y="4"/>
                  </a:lnTo>
                  <a:close/>
                  <a:moveTo>
                    <a:pt x="442" y="4"/>
                  </a:moveTo>
                  <a:lnTo>
                    <a:pt x="301" y="4"/>
                  </a:lnTo>
                  <a:lnTo>
                    <a:pt x="295" y="5"/>
                  </a:lnTo>
                  <a:lnTo>
                    <a:pt x="285" y="10"/>
                  </a:lnTo>
                  <a:lnTo>
                    <a:pt x="281" y="13"/>
                  </a:lnTo>
                  <a:lnTo>
                    <a:pt x="277" y="23"/>
                  </a:lnTo>
                  <a:lnTo>
                    <a:pt x="276" y="29"/>
                  </a:lnTo>
                  <a:lnTo>
                    <a:pt x="276" y="250"/>
                  </a:lnTo>
                  <a:lnTo>
                    <a:pt x="278" y="258"/>
                  </a:lnTo>
                  <a:lnTo>
                    <a:pt x="288" y="269"/>
                  </a:lnTo>
                  <a:lnTo>
                    <a:pt x="295" y="271"/>
                  </a:lnTo>
                  <a:lnTo>
                    <a:pt x="310" y="271"/>
                  </a:lnTo>
                  <a:lnTo>
                    <a:pt x="316" y="269"/>
                  </a:lnTo>
                  <a:lnTo>
                    <a:pt x="321" y="263"/>
                  </a:lnTo>
                  <a:lnTo>
                    <a:pt x="326" y="258"/>
                  </a:lnTo>
                  <a:lnTo>
                    <a:pt x="329" y="250"/>
                  </a:lnTo>
                  <a:lnTo>
                    <a:pt x="329" y="152"/>
                  </a:lnTo>
                  <a:lnTo>
                    <a:pt x="424" y="152"/>
                  </a:lnTo>
                  <a:lnTo>
                    <a:pt x="430" y="151"/>
                  </a:lnTo>
                  <a:lnTo>
                    <a:pt x="438" y="143"/>
                  </a:lnTo>
                  <a:lnTo>
                    <a:pt x="440" y="139"/>
                  </a:lnTo>
                  <a:lnTo>
                    <a:pt x="440" y="126"/>
                  </a:lnTo>
                  <a:lnTo>
                    <a:pt x="438" y="122"/>
                  </a:lnTo>
                  <a:lnTo>
                    <a:pt x="434" y="118"/>
                  </a:lnTo>
                  <a:lnTo>
                    <a:pt x="430" y="114"/>
                  </a:lnTo>
                  <a:lnTo>
                    <a:pt x="424" y="112"/>
                  </a:lnTo>
                  <a:lnTo>
                    <a:pt x="329" y="112"/>
                  </a:lnTo>
                  <a:lnTo>
                    <a:pt x="329" y="45"/>
                  </a:lnTo>
                  <a:lnTo>
                    <a:pt x="442" y="45"/>
                  </a:lnTo>
                  <a:lnTo>
                    <a:pt x="448" y="43"/>
                  </a:lnTo>
                  <a:lnTo>
                    <a:pt x="456" y="36"/>
                  </a:lnTo>
                  <a:lnTo>
                    <a:pt x="458" y="31"/>
                  </a:lnTo>
                  <a:lnTo>
                    <a:pt x="458" y="18"/>
                  </a:lnTo>
                  <a:lnTo>
                    <a:pt x="456" y="14"/>
                  </a:lnTo>
                  <a:lnTo>
                    <a:pt x="452" y="10"/>
                  </a:lnTo>
                  <a:lnTo>
                    <a:pt x="448" y="6"/>
                  </a:lnTo>
                  <a:lnTo>
                    <a:pt x="442" y="4"/>
                  </a:lnTo>
                  <a:close/>
                  <a:moveTo>
                    <a:pt x="579" y="0"/>
                  </a:moveTo>
                  <a:lnTo>
                    <a:pt x="564" y="0"/>
                  </a:lnTo>
                  <a:lnTo>
                    <a:pt x="558" y="1"/>
                  </a:lnTo>
                  <a:lnTo>
                    <a:pt x="548" y="7"/>
                  </a:lnTo>
                  <a:lnTo>
                    <a:pt x="544" y="10"/>
                  </a:lnTo>
                  <a:lnTo>
                    <a:pt x="538" y="19"/>
                  </a:lnTo>
                  <a:lnTo>
                    <a:pt x="535" y="25"/>
                  </a:lnTo>
                  <a:lnTo>
                    <a:pt x="530" y="39"/>
                  </a:lnTo>
                  <a:lnTo>
                    <a:pt x="527" y="45"/>
                  </a:lnTo>
                  <a:lnTo>
                    <a:pt x="526" y="50"/>
                  </a:lnTo>
                  <a:lnTo>
                    <a:pt x="459" y="220"/>
                  </a:lnTo>
                  <a:lnTo>
                    <a:pt x="456" y="227"/>
                  </a:lnTo>
                  <a:lnTo>
                    <a:pt x="454" y="232"/>
                  </a:lnTo>
                  <a:lnTo>
                    <a:pt x="453" y="236"/>
                  </a:lnTo>
                  <a:lnTo>
                    <a:pt x="452" y="240"/>
                  </a:lnTo>
                  <a:lnTo>
                    <a:pt x="451" y="244"/>
                  </a:lnTo>
                  <a:lnTo>
                    <a:pt x="451" y="254"/>
                  </a:lnTo>
                  <a:lnTo>
                    <a:pt x="454" y="259"/>
                  </a:lnTo>
                  <a:lnTo>
                    <a:pt x="464" y="269"/>
                  </a:lnTo>
                  <a:lnTo>
                    <a:pt x="470" y="271"/>
                  </a:lnTo>
                  <a:lnTo>
                    <a:pt x="484" y="271"/>
                  </a:lnTo>
                  <a:lnTo>
                    <a:pt x="490" y="269"/>
                  </a:lnTo>
                  <a:lnTo>
                    <a:pt x="493" y="265"/>
                  </a:lnTo>
                  <a:lnTo>
                    <a:pt x="497" y="260"/>
                  </a:lnTo>
                  <a:lnTo>
                    <a:pt x="501" y="251"/>
                  </a:lnTo>
                  <a:lnTo>
                    <a:pt x="506" y="238"/>
                  </a:lnTo>
                  <a:lnTo>
                    <a:pt x="519" y="204"/>
                  </a:lnTo>
                  <a:lnTo>
                    <a:pt x="680" y="204"/>
                  </a:lnTo>
                  <a:lnTo>
                    <a:pt x="664" y="164"/>
                  </a:lnTo>
                  <a:lnTo>
                    <a:pt x="532" y="164"/>
                  </a:lnTo>
                  <a:lnTo>
                    <a:pt x="571" y="56"/>
                  </a:lnTo>
                  <a:lnTo>
                    <a:pt x="620" y="56"/>
                  </a:lnTo>
                  <a:lnTo>
                    <a:pt x="617" y="49"/>
                  </a:lnTo>
                  <a:lnTo>
                    <a:pt x="612" y="34"/>
                  </a:lnTo>
                  <a:lnTo>
                    <a:pt x="610" y="29"/>
                  </a:lnTo>
                  <a:lnTo>
                    <a:pt x="607" y="24"/>
                  </a:lnTo>
                  <a:lnTo>
                    <a:pt x="605" y="19"/>
                  </a:lnTo>
                  <a:lnTo>
                    <a:pt x="602" y="15"/>
                  </a:lnTo>
                  <a:lnTo>
                    <a:pt x="599" y="10"/>
                  </a:lnTo>
                  <a:lnTo>
                    <a:pt x="595" y="7"/>
                  </a:lnTo>
                  <a:lnTo>
                    <a:pt x="585" y="1"/>
                  </a:lnTo>
                  <a:lnTo>
                    <a:pt x="579" y="0"/>
                  </a:lnTo>
                  <a:close/>
                  <a:moveTo>
                    <a:pt x="680" y="204"/>
                  </a:moveTo>
                  <a:lnTo>
                    <a:pt x="625" y="204"/>
                  </a:lnTo>
                  <a:lnTo>
                    <a:pt x="637" y="237"/>
                  </a:lnTo>
                  <a:lnTo>
                    <a:pt x="639" y="241"/>
                  </a:lnTo>
                  <a:lnTo>
                    <a:pt x="646" y="257"/>
                  </a:lnTo>
                  <a:lnTo>
                    <a:pt x="648" y="261"/>
                  </a:lnTo>
                  <a:lnTo>
                    <a:pt x="650" y="263"/>
                  </a:lnTo>
                  <a:lnTo>
                    <a:pt x="652" y="266"/>
                  </a:lnTo>
                  <a:lnTo>
                    <a:pt x="654" y="268"/>
                  </a:lnTo>
                  <a:lnTo>
                    <a:pt x="660" y="271"/>
                  </a:lnTo>
                  <a:lnTo>
                    <a:pt x="664" y="271"/>
                  </a:lnTo>
                  <a:lnTo>
                    <a:pt x="675" y="271"/>
                  </a:lnTo>
                  <a:lnTo>
                    <a:pt x="681" y="269"/>
                  </a:lnTo>
                  <a:lnTo>
                    <a:pt x="691" y="259"/>
                  </a:lnTo>
                  <a:lnTo>
                    <a:pt x="694" y="253"/>
                  </a:lnTo>
                  <a:lnTo>
                    <a:pt x="694" y="241"/>
                  </a:lnTo>
                  <a:lnTo>
                    <a:pt x="691" y="232"/>
                  </a:lnTo>
                  <a:lnTo>
                    <a:pt x="686" y="219"/>
                  </a:lnTo>
                  <a:lnTo>
                    <a:pt x="680" y="204"/>
                  </a:lnTo>
                  <a:close/>
                  <a:moveTo>
                    <a:pt x="620" y="56"/>
                  </a:moveTo>
                  <a:lnTo>
                    <a:pt x="571" y="56"/>
                  </a:lnTo>
                  <a:lnTo>
                    <a:pt x="611" y="164"/>
                  </a:lnTo>
                  <a:lnTo>
                    <a:pt x="664" y="164"/>
                  </a:lnTo>
                  <a:lnTo>
                    <a:pt x="620" y="56"/>
                  </a:lnTo>
                  <a:close/>
                  <a:moveTo>
                    <a:pt x="34" y="0"/>
                  </a:moveTo>
                  <a:lnTo>
                    <a:pt x="18" y="0"/>
                  </a:lnTo>
                  <a:lnTo>
                    <a:pt x="12" y="2"/>
                  </a:lnTo>
                  <a:lnTo>
                    <a:pt x="7" y="8"/>
                  </a:lnTo>
                  <a:lnTo>
                    <a:pt x="2" y="13"/>
                  </a:lnTo>
                  <a:lnTo>
                    <a:pt x="0" y="21"/>
                  </a:lnTo>
                  <a:lnTo>
                    <a:pt x="0" y="162"/>
                  </a:lnTo>
                  <a:lnTo>
                    <a:pt x="0" y="173"/>
                  </a:lnTo>
                  <a:lnTo>
                    <a:pt x="1" y="186"/>
                  </a:lnTo>
                  <a:lnTo>
                    <a:pt x="3" y="198"/>
                  </a:lnTo>
                  <a:lnTo>
                    <a:pt x="6" y="209"/>
                  </a:lnTo>
                  <a:lnTo>
                    <a:pt x="10" y="220"/>
                  </a:lnTo>
                  <a:lnTo>
                    <a:pt x="14" y="229"/>
                  </a:lnTo>
                  <a:lnTo>
                    <a:pt x="20" y="237"/>
                  </a:lnTo>
                  <a:lnTo>
                    <a:pt x="26" y="245"/>
                  </a:lnTo>
                  <a:lnTo>
                    <a:pt x="34" y="251"/>
                  </a:lnTo>
                  <a:lnTo>
                    <a:pt x="42" y="257"/>
                  </a:lnTo>
                  <a:lnTo>
                    <a:pt x="51" y="261"/>
                  </a:lnTo>
                  <a:lnTo>
                    <a:pt x="62" y="265"/>
                  </a:lnTo>
                  <a:lnTo>
                    <a:pt x="73" y="268"/>
                  </a:lnTo>
                  <a:lnTo>
                    <a:pt x="86" y="270"/>
                  </a:lnTo>
                  <a:lnTo>
                    <a:pt x="99" y="271"/>
                  </a:lnTo>
                  <a:lnTo>
                    <a:pt x="114" y="271"/>
                  </a:lnTo>
                  <a:lnTo>
                    <a:pt x="126" y="271"/>
                  </a:lnTo>
                  <a:lnTo>
                    <a:pt x="137" y="270"/>
                  </a:lnTo>
                  <a:lnTo>
                    <a:pt x="148" y="268"/>
                  </a:lnTo>
                  <a:lnTo>
                    <a:pt x="158" y="265"/>
                  </a:lnTo>
                  <a:lnTo>
                    <a:pt x="171" y="261"/>
                  </a:lnTo>
                  <a:lnTo>
                    <a:pt x="182" y="255"/>
                  </a:lnTo>
                  <a:lnTo>
                    <a:pt x="191" y="246"/>
                  </a:lnTo>
                  <a:lnTo>
                    <a:pt x="199" y="238"/>
                  </a:lnTo>
                  <a:lnTo>
                    <a:pt x="205" y="229"/>
                  </a:lnTo>
                  <a:lnTo>
                    <a:pt x="95" y="229"/>
                  </a:lnTo>
                  <a:lnTo>
                    <a:pt x="83" y="226"/>
                  </a:lnTo>
                  <a:lnTo>
                    <a:pt x="67" y="216"/>
                  </a:lnTo>
                  <a:lnTo>
                    <a:pt x="61" y="208"/>
                  </a:lnTo>
                  <a:lnTo>
                    <a:pt x="54" y="188"/>
                  </a:lnTo>
                  <a:lnTo>
                    <a:pt x="53" y="176"/>
                  </a:lnTo>
                  <a:lnTo>
                    <a:pt x="53" y="21"/>
                  </a:lnTo>
                  <a:lnTo>
                    <a:pt x="50" y="13"/>
                  </a:lnTo>
                  <a:lnTo>
                    <a:pt x="41" y="2"/>
                  </a:lnTo>
                  <a:lnTo>
                    <a:pt x="34" y="0"/>
                  </a:lnTo>
                  <a:close/>
                  <a:moveTo>
                    <a:pt x="201" y="0"/>
                  </a:moveTo>
                  <a:lnTo>
                    <a:pt x="185" y="0"/>
                  </a:lnTo>
                  <a:lnTo>
                    <a:pt x="179" y="2"/>
                  </a:lnTo>
                  <a:lnTo>
                    <a:pt x="174" y="8"/>
                  </a:lnTo>
                  <a:lnTo>
                    <a:pt x="169" y="13"/>
                  </a:lnTo>
                  <a:lnTo>
                    <a:pt x="167" y="21"/>
                  </a:lnTo>
                  <a:lnTo>
                    <a:pt x="167" y="162"/>
                  </a:lnTo>
                  <a:lnTo>
                    <a:pt x="166" y="178"/>
                  </a:lnTo>
                  <a:lnTo>
                    <a:pt x="164" y="192"/>
                  </a:lnTo>
                  <a:lnTo>
                    <a:pt x="159" y="203"/>
                  </a:lnTo>
                  <a:lnTo>
                    <a:pt x="154" y="213"/>
                  </a:lnTo>
                  <a:lnTo>
                    <a:pt x="146" y="220"/>
                  </a:lnTo>
                  <a:lnTo>
                    <a:pt x="136" y="225"/>
                  </a:lnTo>
                  <a:lnTo>
                    <a:pt x="124" y="228"/>
                  </a:lnTo>
                  <a:lnTo>
                    <a:pt x="110" y="229"/>
                  </a:lnTo>
                  <a:lnTo>
                    <a:pt x="205" y="229"/>
                  </a:lnTo>
                  <a:lnTo>
                    <a:pt x="210" y="220"/>
                  </a:lnTo>
                  <a:lnTo>
                    <a:pt x="214" y="210"/>
                  </a:lnTo>
                  <a:lnTo>
                    <a:pt x="216" y="199"/>
                  </a:lnTo>
                  <a:lnTo>
                    <a:pt x="218" y="187"/>
                  </a:lnTo>
                  <a:lnTo>
                    <a:pt x="219" y="173"/>
                  </a:lnTo>
                  <a:lnTo>
                    <a:pt x="220" y="162"/>
                  </a:lnTo>
                  <a:lnTo>
                    <a:pt x="220" y="21"/>
                  </a:lnTo>
                  <a:lnTo>
                    <a:pt x="217" y="13"/>
                  </a:lnTo>
                  <a:lnTo>
                    <a:pt x="207" y="2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00000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pic>
          <p:nvPicPr>
            <p:cNvPr id="10" name="Shape 19">
              <a:extLst>
                <a:ext uri="{FF2B5EF4-FFF2-40B4-BE49-F238E27FC236}">
                  <a16:creationId xmlns:a16="http://schemas.microsoft.com/office/drawing/2014/main" id="{FC43CD1B-CD56-448D-A4DD-A86096C1B94C}"/>
                </a:ext>
              </a:extLst>
            </p:cNvPr>
            <p:cNvPicPr/>
            <p:nvPr/>
          </p:nvPicPr>
          <p:blipFill>
            <a:blip r:embed="rId2"/>
            <a:stretch/>
          </p:blipFill>
          <p:spPr>
            <a:xfrm>
              <a:off x="43920" y="0"/>
              <a:ext cx="532800" cy="4755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4138E98-34E0-696C-AE1F-E95073F4FA17}"/>
              </a:ext>
            </a:extLst>
          </p:cNvPr>
          <p:cNvGrpSpPr/>
          <p:nvPr/>
        </p:nvGrpSpPr>
        <p:grpSpPr>
          <a:xfrm>
            <a:off x="1026719" y="939599"/>
            <a:ext cx="9735201" cy="4730700"/>
            <a:chOff x="769544" y="882449"/>
            <a:chExt cx="9735201" cy="4730700"/>
          </a:xfrm>
        </p:grpSpPr>
        <p:pic>
          <p:nvPicPr>
            <p:cNvPr id="1026" name="Picture 2" descr="OZEKI - How to setup a button on arduino mega">
              <a:extLst>
                <a:ext uri="{FF2B5EF4-FFF2-40B4-BE49-F238E27FC236}">
                  <a16:creationId xmlns:a16="http://schemas.microsoft.com/office/drawing/2014/main" id="{AF410D6C-F282-34E5-9B42-5CC7D9C065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544" y="882449"/>
              <a:ext cx="9735201" cy="4730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F0C0672F-6B9A-3756-8BA0-48946FB0DCB1}"/>
                </a:ext>
              </a:extLst>
            </p:cNvPr>
            <p:cNvSpPr/>
            <p:nvPr/>
          </p:nvSpPr>
          <p:spPr>
            <a:xfrm>
              <a:off x="10049347" y="4553893"/>
              <a:ext cx="455398" cy="8962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2FF272D3-A40E-A3E6-7D97-42C9FDD4A1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0370" b="22113"/>
            <a:stretch/>
          </p:blipFill>
          <p:spPr>
            <a:xfrm rot="5400000">
              <a:off x="9645662" y="4978954"/>
              <a:ext cx="1114968" cy="1534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64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Bibliografia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1800" b="0" i="0" dirty="0">
                <a:solidFill>
                  <a:srgbClr val="222222"/>
                </a:solidFill>
                <a:effectLst/>
                <a:latin typeface="Helvetica Neue"/>
              </a:rPr>
              <a:t>ROCHOL, Juergen. </a:t>
            </a:r>
            <a:r>
              <a:rPr lang="pt-BR" sz="1800" b="1" i="0" dirty="0">
                <a:solidFill>
                  <a:srgbClr val="222222"/>
                </a:solidFill>
                <a:effectLst/>
                <a:latin typeface="Helvetica Neue"/>
              </a:rPr>
              <a:t>Sistemas de Comunicação Sem Fio</a:t>
            </a:r>
            <a:r>
              <a:rPr lang="pt-BR" sz="1800" b="0" i="0" dirty="0">
                <a:solidFill>
                  <a:srgbClr val="222222"/>
                </a:solidFill>
                <a:effectLst/>
                <a:latin typeface="Helvetica Neue"/>
              </a:rPr>
              <a:t>: conceitos e aplicaç</a:t>
            </a:r>
            <a:r>
              <a:rPr lang="pt-BR" sz="1800" dirty="0">
                <a:solidFill>
                  <a:srgbClr val="222222"/>
                </a:solidFill>
                <a:latin typeface="Helvetica Neue"/>
              </a:rPr>
              <a:t>õ</a:t>
            </a:r>
            <a:r>
              <a:rPr lang="pt-BR" sz="1800" b="0" i="0" dirty="0">
                <a:solidFill>
                  <a:srgbClr val="222222"/>
                </a:solidFill>
                <a:effectLst/>
                <a:latin typeface="Helvetica Neue"/>
              </a:rPr>
              <a:t>es. Porto Alegre: Bookman, 2018. 498 p</a:t>
            </a:r>
          </a:p>
          <a:p>
            <a:endParaRPr lang="pt-BR" sz="1800" b="0" i="0" dirty="0">
              <a:solidFill>
                <a:srgbClr val="222222"/>
              </a:solidFill>
              <a:effectLst/>
              <a:latin typeface="Helvetica Neue"/>
            </a:endParaRPr>
          </a:p>
          <a:p>
            <a:r>
              <a:rPr lang="pt-BR" sz="1800" b="0" i="0" dirty="0">
                <a:solidFill>
                  <a:srgbClr val="222222"/>
                </a:solidFill>
                <a:effectLst/>
                <a:latin typeface="Helvetica Neue"/>
              </a:rPr>
              <a:t>CONCEIÇÃO JÚNIOR, André Lisboa da. </a:t>
            </a:r>
            <a:r>
              <a:rPr lang="pt-BR" sz="1800" b="1" i="0" dirty="0">
                <a:solidFill>
                  <a:srgbClr val="222222"/>
                </a:solidFill>
                <a:effectLst/>
                <a:latin typeface="Helvetica Neue"/>
              </a:rPr>
              <a:t>Redes Sem Fio</a:t>
            </a:r>
            <a:r>
              <a:rPr lang="pt-BR" sz="1800" b="0" i="0" dirty="0">
                <a:solidFill>
                  <a:srgbClr val="222222"/>
                </a:solidFill>
                <a:effectLst/>
                <a:latin typeface="Helvetica Neue"/>
              </a:rPr>
              <a:t>: interconexão entre os dispositivos. Interconexão entre os Dispositivos. 2020. </a:t>
            </a:r>
            <a:r>
              <a:rPr lang="pt-BR" sz="1800" b="0" i="0" dirty="0" err="1">
                <a:solidFill>
                  <a:srgbClr val="222222"/>
                </a:solidFill>
                <a:effectLst/>
                <a:latin typeface="Helvetica Neue"/>
              </a:rPr>
              <a:t>Teleco</a:t>
            </a:r>
            <a:r>
              <a:rPr lang="pt-BR" sz="1800" b="0" i="0" dirty="0">
                <a:solidFill>
                  <a:srgbClr val="222222"/>
                </a:solidFill>
                <a:effectLst/>
                <a:latin typeface="Helvetica Neue"/>
              </a:rPr>
              <a:t> Comunicações Inteligentes. Disponível em: https://www.teleco.com.br/tutoriais/</a:t>
            </a:r>
            <a:r>
              <a:rPr lang="pt-BR" sz="1800" b="0" i="0" dirty="0" err="1">
                <a:solidFill>
                  <a:srgbClr val="222222"/>
                </a:solidFill>
                <a:effectLst/>
                <a:latin typeface="Helvetica Neue"/>
              </a:rPr>
              <a:t>tutorialredespbaid</a:t>
            </a:r>
            <a:r>
              <a:rPr lang="pt-BR" sz="1800" b="0" i="0" dirty="0">
                <a:solidFill>
                  <a:srgbClr val="222222"/>
                </a:solidFill>
                <a:effectLst/>
                <a:latin typeface="Helvetica Neue"/>
              </a:rPr>
              <a:t>/pagina_4.asp. Acesso em: 05 out. 2020.</a:t>
            </a:r>
          </a:p>
          <a:p>
            <a:endParaRPr lang="pt-BR" sz="1800" b="0" i="0" dirty="0">
              <a:solidFill>
                <a:srgbClr val="222222"/>
              </a:solidFill>
              <a:effectLst/>
              <a:latin typeface="Helvetica Neue"/>
            </a:endParaRPr>
          </a:p>
          <a:p>
            <a:r>
              <a:rPr lang="pt-BR" sz="1800" b="0" i="0" dirty="0">
                <a:solidFill>
                  <a:srgbClr val="222222"/>
                </a:solidFill>
                <a:effectLst/>
                <a:latin typeface="Helvetica Neue"/>
              </a:rPr>
              <a:t>IBERDROLA. </a:t>
            </a:r>
            <a:r>
              <a:rPr lang="pt-BR" sz="1800" b="1" i="0" dirty="0" err="1">
                <a:solidFill>
                  <a:srgbClr val="222222"/>
                </a:solidFill>
                <a:effectLst/>
                <a:latin typeface="Helvetica Neue"/>
              </a:rPr>
              <a:t>Li-Fi</a:t>
            </a:r>
            <a:r>
              <a:rPr lang="pt-BR" sz="1800" b="0" i="0" dirty="0">
                <a:solidFill>
                  <a:srgbClr val="222222"/>
                </a:solidFill>
                <a:effectLst/>
                <a:latin typeface="Helvetica Neue"/>
              </a:rPr>
              <a:t>: internet à velocidade da luz. Internet à velocidade da luz. 2020. Iberdrola, S.A.. Disponível em: https://www.iberdrola.com/inovacao/tecnologia-lifi Acesso em: 05 out. 2020.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1295941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Agrupar 17">
            <a:extLst>
              <a:ext uri="{FF2B5EF4-FFF2-40B4-BE49-F238E27FC236}">
                <a16:creationId xmlns:a16="http://schemas.microsoft.com/office/drawing/2014/main" id="{8575291D-0A1C-48B5-BD0F-A76041D0891D}"/>
              </a:ext>
            </a:extLst>
          </p:cNvPr>
          <p:cNvGrpSpPr/>
          <p:nvPr/>
        </p:nvGrpSpPr>
        <p:grpSpPr>
          <a:xfrm>
            <a:off x="2077497" y="1082099"/>
            <a:ext cx="7862454" cy="5415475"/>
            <a:chOff x="2003609" y="1072863"/>
            <a:chExt cx="7862454" cy="5415475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225CF152-4273-4E6D-8772-6A85E024A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3609" y="1072863"/>
              <a:ext cx="7568875" cy="5308990"/>
            </a:xfrm>
            <a:prstGeom prst="rect">
              <a:avLst/>
            </a:prstGeom>
          </p:spPr>
        </p:pic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D3768F32-4DD1-4FE7-8354-7FD127E8D69E}"/>
                </a:ext>
              </a:extLst>
            </p:cNvPr>
            <p:cNvSpPr/>
            <p:nvPr/>
          </p:nvSpPr>
          <p:spPr>
            <a:xfrm>
              <a:off x="2003609" y="2032001"/>
              <a:ext cx="7862454" cy="44563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966BB101-1FE5-4592-AFC3-A4D6B204224D}"/>
              </a:ext>
            </a:extLst>
          </p:cNvPr>
          <p:cNvSpPr txBox="1"/>
          <p:nvPr/>
        </p:nvSpPr>
        <p:spPr>
          <a:xfrm>
            <a:off x="434110" y="2645816"/>
            <a:ext cx="1149896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pt-BR" b="1" i="0" dirty="0">
                <a:solidFill>
                  <a:srgbClr val="222222"/>
                </a:solidFill>
                <a:effectLst/>
                <a:latin typeface="open sans"/>
              </a:rPr>
              <a:t>LAN – Rede Local</a:t>
            </a:r>
          </a:p>
          <a:p>
            <a:pPr algn="l" fontAlgn="base"/>
            <a:r>
              <a:rPr lang="pt-BR" b="0" i="0" dirty="0">
                <a:solidFill>
                  <a:srgbClr val="222222"/>
                </a:solidFill>
                <a:effectLst/>
                <a:latin typeface="open sans"/>
              </a:rPr>
              <a:t>	As chamadas Local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open sans"/>
              </a:rPr>
              <a:t>Area</a:t>
            </a:r>
            <a:r>
              <a:rPr lang="pt-BR" b="0" i="0" dirty="0">
                <a:solidFill>
                  <a:srgbClr val="222222"/>
                </a:solidFill>
                <a:effectLst/>
                <a:latin typeface="open sans"/>
              </a:rPr>
              <a:t> Networks, ou Redes Locais, interligam computadores presentes dentro de um mesmo espaço físico. </a:t>
            </a:r>
          </a:p>
          <a:p>
            <a:pPr algn="l" fontAlgn="base"/>
            <a:endParaRPr lang="pt-BR" b="0" i="0" dirty="0">
              <a:solidFill>
                <a:srgbClr val="222222"/>
              </a:solidFill>
              <a:effectLst/>
              <a:latin typeface="open sans"/>
            </a:endParaRPr>
          </a:p>
          <a:p>
            <a:pPr algn="l" fontAlgn="base"/>
            <a:r>
              <a:rPr lang="pt-BR" b="1" i="0" dirty="0">
                <a:solidFill>
                  <a:srgbClr val="222222"/>
                </a:solidFill>
                <a:effectLst/>
                <a:latin typeface="open sans"/>
              </a:rPr>
              <a:t>MAN – Rede Metropolitana</a:t>
            </a:r>
          </a:p>
          <a:p>
            <a:pPr algn="l" fontAlgn="base"/>
            <a:r>
              <a:rPr lang="pt-BR" b="0" i="0" dirty="0">
                <a:solidFill>
                  <a:srgbClr val="222222"/>
                </a:solidFill>
                <a:effectLst/>
                <a:latin typeface="open sans"/>
              </a:rPr>
              <a:t>	A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open sans"/>
              </a:rPr>
              <a:t>Metropolitan</a:t>
            </a:r>
            <a:r>
              <a:rPr lang="pt-BR" b="0" i="0" dirty="0">
                <a:solidFill>
                  <a:srgbClr val="222222"/>
                </a:solidFill>
                <a:effectLst/>
                <a:latin typeface="open sans"/>
              </a:rPr>
              <a:t>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open sans"/>
              </a:rPr>
              <a:t>Area</a:t>
            </a:r>
            <a:r>
              <a:rPr lang="pt-BR" b="0" i="0" dirty="0">
                <a:solidFill>
                  <a:srgbClr val="222222"/>
                </a:solidFill>
                <a:effectLst/>
                <a:latin typeface="open sans"/>
              </a:rPr>
              <a:t> Network, ou Rede Metropolitana, que conecta diversas Redes Locais dentro de algumas dezenas de quilômetros.</a:t>
            </a:r>
          </a:p>
          <a:p>
            <a:pPr algn="l" fontAlgn="base"/>
            <a:endParaRPr lang="pt-BR" b="0" i="0" dirty="0">
              <a:solidFill>
                <a:srgbClr val="222222"/>
              </a:solidFill>
              <a:effectLst/>
              <a:latin typeface="open sans"/>
            </a:endParaRPr>
          </a:p>
          <a:p>
            <a:pPr algn="l" fontAlgn="base"/>
            <a:r>
              <a:rPr lang="pt-BR" b="1" i="0" dirty="0">
                <a:solidFill>
                  <a:srgbClr val="222222"/>
                </a:solidFill>
                <a:effectLst/>
                <a:latin typeface="open sans"/>
              </a:rPr>
              <a:t>WAN ou WMAN – Rede de Longa Distância</a:t>
            </a:r>
          </a:p>
          <a:p>
            <a:pPr algn="l" fontAlgn="base"/>
            <a:r>
              <a:rPr lang="pt-BR" b="0" i="0" dirty="0">
                <a:solidFill>
                  <a:srgbClr val="222222"/>
                </a:solidFill>
                <a:effectLst/>
                <a:latin typeface="open sans"/>
              </a:rPr>
              <a:t>	A Wide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open sans"/>
              </a:rPr>
              <a:t>Area</a:t>
            </a:r>
            <a:r>
              <a:rPr lang="pt-BR" b="0" i="0" dirty="0">
                <a:solidFill>
                  <a:srgbClr val="222222"/>
                </a:solidFill>
                <a:effectLst/>
                <a:latin typeface="open sans"/>
              </a:rPr>
              <a:t> Network, ou Rede de Longa Distância, vai um pouco além da MAN e consegue abranger uma área maior, como um país ou até mesmo um continente.</a:t>
            </a:r>
          </a:p>
        </p:txBody>
      </p:sp>
    </p:spTree>
    <p:extLst>
      <p:ext uri="{BB962C8B-B14F-4D97-AF65-F5344CB8AC3E}">
        <p14:creationId xmlns:p14="http://schemas.microsoft.com/office/powerpoint/2010/main" val="300467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B4E79FE-155A-46DF-9C9B-9C542D580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167" y="1084167"/>
            <a:ext cx="5275581" cy="245336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4565E5A6-7308-41DA-B363-A696C4FA7ACB}"/>
              </a:ext>
            </a:extLst>
          </p:cNvPr>
          <p:cNvSpPr txBox="1"/>
          <p:nvPr/>
        </p:nvSpPr>
        <p:spPr>
          <a:xfrm>
            <a:off x="5142343" y="6458503"/>
            <a:ext cx="1907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Fonte: Bessa (2020)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194D4CA-359A-44A1-9776-F1C317387E8B}"/>
              </a:ext>
            </a:extLst>
          </p:cNvPr>
          <p:cNvSpPr txBox="1"/>
          <p:nvPr/>
        </p:nvSpPr>
        <p:spPr>
          <a:xfrm>
            <a:off x="796705" y="3813006"/>
            <a:ext cx="1102583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pt-BR" b="1" i="0" dirty="0">
                <a:solidFill>
                  <a:srgbClr val="222222"/>
                </a:solidFill>
                <a:effectLst/>
                <a:latin typeface="open sans"/>
              </a:rPr>
              <a:t>WPAN – Rede de Área Pessoal sem fio</a:t>
            </a:r>
          </a:p>
          <a:p>
            <a:pPr algn="l" fontAlgn="base"/>
            <a:r>
              <a:rPr lang="pt-BR" b="0" i="0" dirty="0">
                <a:solidFill>
                  <a:srgbClr val="222222"/>
                </a:solidFill>
                <a:effectLst/>
                <a:latin typeface="open sans"/>
              </a:rPr>
              <a:t>	As redes do tipo WPAN, ou Redes de Área Pessoal, são usadas para que dispositivos se comuniquem dentro de uma distância bastante limitada. </a:t>
            </a:r>
          </a:p>
        </p:txBody>
      </p:sp>
    </p:spTree>
    <p:extLst>
      <p:ext uri="{BB962C8B-B14F-4D97-AF65-F5344CB8AC3E}">
        <p14:creationId xmlns:p14="http://schemas.microsoft.com/office/powerpoint/2010/main" val="275336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BFCDD49-5970-410C-88F5-7D7AFB5A7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14" y="1063366"/>
            <a:ext cx="5987472" cy="315027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4565E5A6-7308-41DA-B363-A696C4FA7ACB}"/>
              </a:ext>
            </a:extLst>
          </p:cNvPr>
          <p:cNvSpPr txBox="1"/>
          <p:nvPr/>
        </p:nvSpPr>
        <p:spPr>
          <a:xfrm>
            <a:off x="5142343" y="6458503"/>
            <a:ext cx="1907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Fonte: Bessa (2020)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D3154C7-A7BF-4150-BC0B-9E93103CF23F}"/>
              </a:ext>
            </a:extLst>
          </p:cNvPr>
          <p:cNvSpPr txBox="1"/>
          <p:nvPr/>
        </p:nvSpPr>
        <p:spPr>
          <a:xfrm>
            <a:off x="715224" y="3812057"/>
            <a:ext cx="113057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pt-BR" b="1" i="0" dirty="0">
                <a:solidFill>
                  <a:srgbClr val="222222"/>
                </a:solidFill>
                <a:effectLst/>
                <a:latin typeface="open sans"/>
              </a:rPr>
              <a:t>WLAN – Rede Local Sem Fio</a:t>
            </a:r>
          </a:p>
          <a:p>
            <a:pPr algn="l" fontAlgn="base"/>
            <a:r>
              <a:rPr lang="pt-BR" b="0" i="0" dirty="0">
                <a:solidFill>
                  <a:srgbClr val="222222"/>
                </a:solidFill>
                <a:effectLst/>
                <a:latin typeface="open sans"/>
              </a:rPr>
              <a:t>	A WLAN, ou Rede Local Sem Fio, é bastante usada tanto em ambientes residenciais quanto em empresas e em lugares públicos.</a:t>
            </a:r>
          </a:p>
        </p:txBody>
      </p:sp>
    </p:spTree>
    <p:extLst>
      <p:ext uri="{BB962C8B-B14F-4D97-AF65-F5344CB8AC3E}">
        <p14:creationId xmlns:p14="http://schemas.microsoft.com/office/powerpoint/2010/main" val="335881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4565E5A6-7308-41DA-B363-A696C4FA7ACB}"/>
              </a:ext>
            </a:extLst>
          </p:cNvPr>
          <p:cNvSpPr txBox="1"/>
          <p:nvPr/>
        </p:nvSpPr>
        <p:spPr>
          <a:xfrm>
            <a:off x="7872960" y="5836102"/>
            <a:ext cx="3181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Fonte: </a:t>
            </a:r>
            <a:r>
              <a:rPr lang="pt-BR" sz="1100" b="0" i="0" dirty="0">
                <a:solidFill>
                  <a:srgbClr val="222222"/>
                </a:solidFill>
                <a:effectLst/>
                <a:latin typeface="Helvetica Neue"/>
              </a:rPr>
              <a:t>ROCHOL (2020)</a:t>
            </a:r>
            <a:endParaRPr lang="pt-BR" sz="14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4750B6B-5A66-4DCE-B20A-A7C5496BA35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7842" y="1222218"/>
            <a:ext cx="11404158" cy="461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4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81742FC-5CA7-4F7F-9A5C-45B60276D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342" y="1127335"/>
            <a:ext cx="5936871" cy="274520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4565E5A6-7308-41DA-B363-A696C4FA7ACB}"/>
              </a:ext>
            </a:extLst>
          </p:cNvPr>
          <p:cNvSpPr txBox="1"/>
          <p:nvPr/>
        </p:nvSpPr>
        <p:spPr>
          <a:xfrm>
            <a:off x="5142343" y="6458503"/>
            <a:ext cx="1907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Fonte: Bessa (2020)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4445786-FCA8-4B9A-A362-6FF1F6CCC09D}"/>
              </a:ext>
            </a:extLst>
          </p:cNvPr>
          <p:cNvSpPr txBox="1"/>
          <p:nvPr/>
        </p:nvSpPr>
        <p:spPr>
          <a:xfrm>
            <a:off x="660902" y="3872544"/>
            <a:ext cx="1117869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pt-BR" b="1" i="0" dirty="0">
                <a:solidFill>
                  <a:srgbClr val="222222"/>
                </a:solidFill>
                <a:effectLst/>
                <a:latin typeface="open sans"/>
              </a:rPr>
              <a:t>WMAN – Rede Metropolitana Sem Fio</a:t>
            </a:r>
          </a:p>
          <a:p>
            <a:pPr algn="l" fontAlgn="base"/>
            <a:r>
              <a:rPr lang="pt-BR" b="0" i="0" dirty="0">
                <a:solidFill>
                  <a:srgbClr val="222222"/>
                </a:solidFill>
                <a:effectLst/>
                <a:latin typeface="open sans"/>
              </a:rPr>
              <a:t>	Esta é a versão sem fio da MAN, com um alcance de dezenas de quilômetros, sendo possível conectar redes de escritórios de uma mesma empresa ou de campus de universidades.</a:t>
            </a:r>
          </a:p>
        </p:txBody>
      </p:sp>
    </p:spTree>
    <p:extLst>
      <p:ext uri="{BB962C8B-B14F-4D97-AF65-F5344CB8AC3E}">
        <p14:creationId xmlns:p14="http://schemas.microsoft.com/office/powerpoint/2010/main" val="52902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D9F5878-5A6F-4092-8C5A-3841CBF63F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4494" t="6268" r="4932" b="3669"/>
          <a:stretch/>
        </p:blipFill>
        <p:spPr>
          <a:xfrm>
            <a:off x="1093179" y="845630"/>
            <a:ext cx="11098821" cy="519303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4565E5A6-7308-41DA-B363-A696C4FA7ACB}"/>
              </a:ext>
            </a:extLst>
          </p:cNvPr>
          <p:cNvSpPr txBox="1"/>
          <p:nvPr/>
        </p:nvSpPr>
        <p:spPr>
          <a:xfrm>
            <a:off x="2598320" y="6358884"/>
            <a:ext cx="1907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Fonte: Bessa (2020)</a:t>
            </a:r>
          </a:p>
        </p:txBody>
      </p:sp>
    </p:spTree>
    <p:extLst>
      <p:ext uri="{BB962C8B-B14F-4D97-AF65-F5344CB8AC3E}">
        <p14:creationId xmlns:p14="http://schemas.microsoft.com/office/powerpoint/2010/main" val="334514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1" id="{D380C1E0-B84D-4FDA-837B-7F2689C4F512}" vid="{D1F6D77E-7199-49AC-968F-62832C7B7E00}"/>
    </a:ext>
  </a:extLst>
</a:theme>
</file>

<file path=ppt/theme/theme2.xml><?xml version="1.0" encoding="utf-8"?>
<a:theme xmlns:a="http://schemas.openxmlformats.org/drawingml/2006/main" name="2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Tema1</Template>
  <TotalTime>2149</TotalTime>
  <Words>1283</Words>
  <Application>Microsoft Office PowerPoint</Application>
  <PresentationFormat>Widescreen</PresentationFormat>
  <Paragraphs>111</Paragraphs>
  <Slides>38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38</vt:i4>
      </vt:variant>
    </vt:vector>
  </HeadingPairs>
  <TitlesOfParts>
    <vt:vector size="53" baseType="lpstr">
      <vt:lpstr>-apple-system</vt:lpstr>
      <vt:lpstr>arial</vt:lpstr>
      <vt:lpstr>arial</vt:lpstr>
      <vt:lpstr>Calibri</vt:lpstr>
      <vt:lpstr>Calibri Light</vt:lpstr>
      <vt:lpstr>Helvetica Neue</vt:lpstr>
      <vt:lpstr>HelveticaNeue-Light</vt:lpstr>
      <vt:lpstr>open sans</vt:lpstr>
      <vt:lpstr>opensans</vt:lpstr>
      <vt:lpstr>Roboto</vt:lpstr>
      <vt:lpstr>Source Sans Pro</vt:lpstr>
      <vt:lpstr>Verdana</vt:lpstr>
      <vt:lpstr>Tema1</vt:lpstr>
      <vt:lpstr>2_Personalizar design</vt:lpstr>
      <vt:lpstr>Personalizar design</vt:lpstr>
      <vt:lpstr>Redes Sem Fio e Internet das Coisas A01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WPAN de Interconexão de Dispositivos</vt:lpstr>
      <vt:lpstr>IrDA (Infrared Data Association)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Bluetooth</vt:lpstr>
      <vt:lpstr>Bluetooth</vt:lpstr>
      <vt:lpstr>Apresentação do PowerPoint</vt:lpstr>
      <vt:lpstr>UWB (Ultra Wide Band)</vt:lpstr>
      <vt:lpstr>Apresentação do PowerPoint</vt:lpstr>
      <vt:lpstr>Zigbee</vt:lpstr>
      <vt:lpstr>RFID (Radiofrequency Identification)</vt:lpstr>
      <vt:lpstr>Apresentação do PowerPoint</vt:lpstr>
      <vt:lpstr>WBAN (Wireless Body Area Network)</vt:lpstr>
      <vt:lpstr>Apresentação do PowerPoint</vt:lpstr>
      <vt:lpstr>Li-Fi (Ligth Fidelity)</vt:lpstr>
      <vt:lpstr>ARDUINO MEGA</vt:lpstr>
      <vt:lpstr>Apresentação do PowerPoint</vt:lpstr>
      <vt:lpstr>Apresentação do PowerPoint</vt:lpstr>
      <vt:lpstr>Bibliografia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Bibliogradia</dc:title>
  <dc:creator>celso carvalho</dc:creator>
  <cp:lastModifiedBy>Andrey Ruben Ribeiro Bessa</cp:lastModifiedBy>
  <cp:revision>58</cp:revision>
  <dcterms:created xsi:type="dcterms:W3CDTF">2019-03-29T14:07:32Z</dcterms:created>
  <dcterms:modified xsi:type="dcterms:W3CDTF">2023-07-11T00:37:57Z</dcterms:modified>
</cp:coreProperties>
</file>